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6" r:id="rId2"/>
  </p:sldIdLst>
  <p:sldSz cx="42794238" cy="30175200"/>
  <p:notesSz cx="6881813" cy="92964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  <a:srgbClr val="860000"/>
    <a:srgbClr val="74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6414B4-8E49-424E-B9CB-8AC646322491}" v="2" dt="2020-06-15T23:35:14.0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53" d="100"/>
          <a:sy n="53" d="100"/>
        </p:scale>
        <p:origin x="-27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42794238" cy="301752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4590658" y="5610110"/>
            <a:ext cx="33612932" cy="1895498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5092515" y="6095391"/>
            <a:ext cx="32609209" cy="17984419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17759609" y="5578012"/>
            <a:ext cx="7275020" cy="2816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18187551" y="5578016"/>
            <a:ext cx="6419136" cy="2414016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1636" y="9201557"/>
            <a:ext cx="31830976" cy="1139952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27280" b="0" kern="1200" cap="all" spc="-44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3012" y="20601073"/>
            <a:ext cx="31838913" cy="221284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6160" spc="352" baseline="0">
                <a:solidFill>
                  <a:schemeClr val="tx1"/>
                </a:solidFill>
              </a:defRPr>
            </a:lvl1pPr>
            <a:lvl2pPr marL="2011680" indent="0" algn="ctr">
              <a:buNone/>
              <a:defRPr sz="6160"/>
            </a:lvl2pPr>
            <a:lvl3pPr marL="4023360" indent="0" algn="ctr">
              <a:buNone/>
              <a:defRPr sz="6160"/>
            </a:lvl3pPr>
            <a:lvl4pPr marL="6035040" indent="0" algn="ctr">
              <a:buNone/>
              <a:defRPr sz="6160"/>
            </a:lvl4pPr>
            <a:lvl5pPr marL="8046720" indent="0" algn="ctr">
              <a:buNone/>
              <a:defRPr sz="6160"/>
            </a:lvl5pPr>
            <a:lvl6pPr marL="10058400" indent="0" algn="ctr">
              <a:buNone/>
              <a:defRPr sz="6160"/>
            </a:lvl6pPr>
            <a:lvl7pPr marL="12070080" indent="0" algn="ctr">
              <a:buNone/>
              <a:defRPr sz="6160"/>
            </a:lvl7pPr>
            <a:lvl8pPr marL="14081760" indent="0" algn="ctr">
              <a:buNone/>
              <a:defRPr sz="6160"/>
            </a:lvl8pPr>
            <a:lvl9pPr marL="16093440" indent="0" algn="ctr">
              <a:buNone/>
              <a:defRPr sz="61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18401523" y="5839627"/>
            <a:ext cx="5991193" cy="2011680"/>
          </a:xfrm>
        </p:spPr>
        <p:txBody>
          <a:bodyPr/>
          <a:lstStyle>
            <a:lvl1pPr algn="ctr">
              <a:defRPr sz="484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5171141" y="22928664"/>
            <a:ext cx="20728459" cy="1005840"/>
          </a:xfrm>
        </p:spPr>
        <p:txBody>
          <a:bodyPr/>
          <a:lstStyle>
            <a:lvl1pPr algn="l">
              <a:defRPr sz="3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30210516" y="22933152"/>
            <a:ext cx="7412759" cy="10058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5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5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42794238" cy="301752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4590658" y="5610110"/>
            <a:ext cx="33612932" cy="1895498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5092515" y="6095391"/>
            <a:ext cx="32609209" cy="17984419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17759609" y="5578012"/>
            <a:ext cx="7275020" cy="2816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18187551" y="5578016"/>
            <a:ext cx="6419136" cy="2414016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8356" y="9214960"/>
            <a:ext cx="31838913" cy="11386109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27280" kern="1200" cap="all" spc="-44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8361" y="20601073"/>
            <a:ext cx="31838913" cy="2212848"/>
          </a:xfrm>
        </p:spPr>
        <p:txBody>
          <a:bodyPr anchor="t">
            <a:normAutofit/>
          </a:bodyPr>
          <a:lstStyle>
            <a:lvl1pPr marL="0" indent="0" algn="ctr">
              <a:buNone/>
              <a:defRPr sz="6160">
                <a:solidFill>
                  <a:schemeClr val="tx1"/>
                </a:solidFill>
                <a:effectLst/>
              </a:defRPr>
            </a:lvl1pPr>
            <a:lvl2pPr marL="20116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401523" y="5833872"/>
            <a:ext cx="5991193" cy="2011680"/>
          </a:xfrm>
        </p:spPr>
        <p:txBody>
          <a:bodyPr/>
          <a:lstStyle>
            <a:lvl1pPr algn="ctr">
              <a:defRPr lang="en-US" sz="484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9936" y="22928664"/>
            <a:ext cx="20733808" cy="100584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202033" y="22928664"/>
            <a:ext cx="7414102" cy="1005840"/>
          </a:xfrm>
        </p:spPr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04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3539" y="9253728"/>
            <a:ext cx="17117695" cy="17300448"/>
          </a:xfrm>
        </p:spPr>
        <p:txBody>
          <a:bodyPr/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6160"/>
            </a:lvl4pPr>
            <a:lvl5pPr>
              <a:defRPr sz="6160"/>
            </a:lvl5pPr>
            <a:lvl6pPr>
              <a:defRPr sz="6160"/>
            </a:lvl6pPr>
            <a:lvl7pPr>
              <a:defRPr sz="6160"/>
            </a:lvl7pPr>
            <a:lvl8pPr>
              <a:defRPr sz="6160"/>
            </a:lvl8pPr>
            <a:lvl9pPr>
              <a:defRPr sz="6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53004" y="9253728"/>
            <a:ext cx="17117695" cy="17300448"/>
          </a:xfrm>
        </p:spPr>
        <p:txBody>
          <a:bodyPr/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6160"/>
            </a:lvl4pPr>
            <a:lvl5pPr>
              <a:defRPr sz="6160"/>
            </a:lvl5pPr>
            <a:lvl6pPr>
              <a:defRPr sz="6160"/>
            </a:lvl6pPr>
            <a:lvl7pPr>
              <a:defRPr sz="6160"/>
            </a:lvl7pPr>
            <a:lvl8pPr>
              <a:defRPr sz="6160"/>
            </a:lvl8pPr>
            <a:lvl9pPr>
              <a:defRPr sz="6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0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3539" y="9127070"/>
            <a:ext cx="17117695" cy="2816352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360" b="0">
                <a:solidFill>
                  <a:schemeClr val="tx2"/>
                </a:solidFill>
                <a:latin typeface="+mn-lt"/>
              </a:defRPr>
            </a:lvl1pPr>
            <a:lvl2pPr marL="2011680" indent="0">
              <a:buNone/>
              <a:defRPr sz="836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3539" y="12125951"/>
            <a:ext cx="17117695" cy="14081760"/>
          </a:xfrm>
        </p:spPr>
        <p:txBody>
          <a:bodyPr/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6160"/>
            </a:lvl4pPr>
            <a:lvl5pPr>
              <a:defRPr sz="6160"/>
            </a:lvl5pPr>
            <a:lvl6pPr>
              <a:defRPr sz="6160"/>
            </a:lvl6pPr>
            <a:lvl7pPr>
              <a:defRPr sz="6160"/>
            </a:lvl7pPr>
            <a:lvl8pPr>
              <a:defRPr sz="6160"/>
            </a:lvl8pPr>
            <a:lvl9pPr>
              <a:defRPr sz="6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53004" y="9127070"/>
            <a:ext cx="17117695" cy="2816352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360" b="0">
                <a:solidFill>
                  <a:schemeClr val="tx2"/>
                </a:solidFill>
              </a:defRPr>
            </a:lvl1pPr>
            <a:lvl2pPr marL="2011680" indent="0">
              <a:buNone/>
              <a:defRPr sz="836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53004" y="12128956"/>
            <a:ext cx="17117695" cy="14081760"/>
          </a:xfrm>
        </p:spPr>
        <p:txBody>
          <a:bodyPr/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6160"/>
            </a:lvl4pPr>
            <a:lvl5pPr>
              <a:defRPr sz="6160"/>
            </a:lvl5pPr>
            <a:lvl6pPr>
              <a:defRPr sz="6160"/>
            </a:lvl6pPr>
            <a:lvl7pPr>
              <a:defRPr sz="6160"/>
            </a:lvl7pPr>
            <a:lvl8pPr>
              <a:defRPr sz="6160"/>
            </a:lvl8pPr>
            <a:lvl9pPr>
              <a:defRPr sz="6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1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8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9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861814" y="764439"/>
            <a:ext cx="29945268" cy="286463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31661793" y="764439"/>
            <a:ext cx="10270617" cy="28646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30609" y="2672525"/>
            <a:ext cx="8532101" cy="7242048"/>
          </a:xfrm>
        </p:spPr>
        <p:txBody>
          <a:bodyPr anchor="b">
            <a:normAutofit/>
          </a:bodyPr>
          <a:lstStyle>
            <a:lvl1pPr algn="l" defTabSz="4023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056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831" y="3991429"/>
            <a:ext cx="25407235" cy="22192342"/>
          </a:xfrm>
        </p:spPr>
        <p:txBody>
          <a:bodyPr/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6160"/>
            </a:lvl4pPr>
            <a:lvl5pPr>
              <a:defRPr sz="6160"/>
            </a:lvl5pPr>
            <a:lvl6pPr>
              <a:defRPr sz="6160"/>
            </a:lvl6pPr>
            <a:lvl7pPr>
              <a:defRPr sz="6160"/>
            </a:lvl7pPr>
            <a:lvl8pPr>
              <a:defRPr sz="6160"/>
            </a:lvl8pPr>
            <a:lvl9pPr>
              <a:defRPr sz="6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30609" y="10058400"/>
            <a:ext cx="8532101" cy="1542288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3520"/>
              </a:spcBef>
              <a:buNone/>
              <a:defRPr sz="5720">
                <a:solidFill>
                  <a:srgbClr val="FFFFFF"/>
                </a:solidFill>
              </a:defRPr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36482078" y="27764378"/>
            <a:ext cx="5135309" cy="12070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143228" y="1207008"/>
            <a:ext cx="9307747" cy="2776118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96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1661793" y="764439"/>
            <a:ext cx="10270617" cy="28646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30607" y="2655418"/>
            <a:ext cx="8537450" cy="7242048"/>
          </a:xfrm>
        </p:spPr>
        <p:txBody>
          <a:bodyPr anchor="b">
            <a:noAutofit/>
          </a:bodyPr>
          <a:lstStyle>
            <a:lvl1pPr algn="l">
              <a:defRPr sz="1056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2387" y="764439"/>
            <a:ext cx="29945268" cy="28646323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14080"/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30607" y="10058400"/>
            <a:ext cx="8537450" cy="15409469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3520"/>
              </a:spcBef>
              <a:buNone/>
              <a:defRPr sz="5720">
                <a:solidFill>
                  <a:srgbClr val="FFFFFF"/>
                </a:solidFill>
              </a:defRPr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4023360" rtl="0" eaLnBrk="1" latinLnBrk="0" hangingPunct="1">
              <a:defRPr lang="en-US" sz="396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92786" y="27761184"/>
            <a:ext cx="5135309" cy="12070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143228" y="1207008"/>
            <a:ext cx="9307747" cy="2776118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36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8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560750" y="3352800"/>
            <a:ext cx="8291384" cy="23134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104" y="3352800"/>
            <a:ext cx="28351183" cy="23134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9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3789" y="764439"/>
            <a:ext cx="41146660" cy="28646323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3539" y="2827414"/>
            <a:ext cx="35947160" cy="603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3539" y="9253728"/>
            <a:ext cx="35947160" cy="17300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8722" y="27761184"/>
            <a:ext cx="9628704" cy="1207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3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53564" y="27761184"/>
            <a:ext cx="18487111" cy="1207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13700" y="27761184"/>
            <a:ext cx="5135309" cy="1207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1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lang="en-US" sz="17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804672" indent="-804672" algn="l" defTabSz="4023360" rtl="0" eaLnBrk="1" latinLnBrk="0" hangingPunct="1">
        <a:lnSpc>
          <a:spcPct val="100000"/>
        </a:lnSpc>
        <a:spcBef>
          <a:spcPts val="396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indent="-804672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7040" kern="1200">
          <a:solidFill>
            <a:schemeClr val="tx1"/>
          </a:solidFill>
          <a:latin typeface="+mn-lt"/>
          <a:ea typeface="+mn-ea"/>
          <a:cs typeface="+mn-cs"/>
        </a:defRPr>
      </a:lvl2pPr>
      <a:lvl3pPr marL="3218688" indent="-804672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6160" kern="1200">
          <a:solidFill>
            <a:schemeClr val="tx1"/>
          </a:solidFill>
          <a:latin typeface="+mn-lt"/>
          <a:ea typeface="+mn-ea"/>
          <a:cs typeface="+mn-cs"/>
        </a:defRPr>
      </a:lvl3pPr>
      <a:lvl4pPr marL="4425696" indent="-804672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6160" kern="1200">
          <a:solidFill>
            <a:schemeClr val="tx1"/>
          </a:solidFill>
          <a:latin typeface="+mn-lt"/>
          <a:ea typeface="+mn-ea"/>
          <a:cs typeface="+mn-cs"/>
        </a:defRPr>
      </a:lvl4pPr>
      <a:lvl5pPr marL="5632704" indent="-804672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6160" kern="1200">
          <a:solidFill>
            <a:schemeClr val="tx1"/>
          </a:solidFill>
          <a:latin typeface="+mn-lt"/>
          <a:ea typeface="+mn-ea"/>
          <a:cs typeface="+mn-cs"/>
        </a:defRPr>
      </a:lvl5pPr>
      <a:lvl6pPr marL="7040000" indent="-1005840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6160" kern="1200">
          <a:solidFill>
            <a:schemeClr val="tx1"/>
          </a:solidFill>
          <a:latin typeface="+mn-lt"/>
          <a:ea typeface="+mn-ea"/>
          <a:cs typeface="+mn-cs"/>
        </a:defRPr>
      </a:lvl6pPr>
      <a:lvl7pPr marL="8360000" indent="-1005840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6160" kern="1200">
          <a:solidFill>
            <a:schemeClr val="tx1"/>
          </a:solidFill>
          <a:latin typeface="+mn-lt"/>
          <a:ea typeface="+mn-ea"/>
          <a:cs typeface="+mn-cs"/>
        </a:defRPr>
      </a:lvl7pPr>
      <a:lvl8pPr marL="9680000" indent="-1005840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6160" kern="1200">
          <a:solidFill>
            <a:schemeClr val="tx1"/>
          </a:solidFill>
          <a:latin typeface="+mn-lt"/>
          <a:ea typeface="+mn-ea"/>
          <a:cs typeface="+mn-cs"/>
        </a:defRPr>
      </a:lvl8pPr>
      <a:lvl9pPr marL="11000000" indent="-1005840" algn="l" defTabSz="4023360" rtl="0" eaLnBrk="1" latinLnBrk="0" hangingPunct="1">
        <a:lnSpc>
          <a:spcPct val="100000"/>
        </a:lnSpc>
        <a:spcBef>
          <a:spcPts val="22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6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-457200" y="29119974"/>
            <a:ext cx="44005500" cy="12804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00" cmpd="thickThin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38"/>
          </a:p>
        </p:txBody>
      </p:sp>
      <p:sp>
        <p:nvSpPr>
          <p:cNvPr id="11" name="Rectangle 10"/>
          <p:cNvSpPr/>
          <p:nvPr/>
        </p:nvSpPr>
        <p:spPr>
          <a:xfrm>
            <a:off x="-542925" y="3692361"/>
            <a:ext cx="44719875" cy="1083347"/>
          </a:xfrm>
          <a:prstGeom prst="rect">
            <a:avLst/>
          </a:prstGeom>
          <a:solidFill>
            <a:srgbClr val="002060"/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38" dirty="0"/>
          </a:p>
        </p:txBody>
      </p:sp>
      <p:sp>
        <p:nvSpPr>
          <p:cNvPr id="8" name="Rectangle 7"/>
          <p:cNvSpPr/>
          <p:nvPr/>
        </p:nvSpPr>
        <p:spPr>
          <a:xfrm>
            <a:off x="-542925" y="-404131"/>
            <a:ext cx="44319825" cy="46844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38"/>
          </a:p>
        </p:txBody>
      </p:sp>
      <p:cxnSp>
        <p:nvCxnSpPr>
          <p:cNvPr id="33" name="Straight Connector 32"/>
          <p:cNvCxnSpPr/>
          <p:nvPr/>
        </p:nvCxnSpPr>
        <p:spPr>
          <a:xfrm>
            <a:off x="-942975" y="3990355"/>
            <a:ext cx="45834300" cy="0"/>
          </a:xfrm>
          <a:prstGeom prst="line">
            <a:avLst/>
          </a:prstGeom>
          <a:ln w="1905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2B7AEB-B8C5-4D95-B801-C78D3E0244B5}"/>
              </a:ext>
            </a:extLst>
          </p:cNvPr>
          <p:cNvGrpSpPr/>
          <p:nvPr/>
        </p:nvGrpSpPr>
        <p:grpSpPr>
          <a:xfrm>
            <a:off x="868755" y="5118920"/>
            <a:ext cx="13258800" cy="2316716"/>
            <a:chOff x="1894112" y="7603400"/>
            <a:chExt cx="10972800" cy="336976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F4035C-8E0A-4D7B-AF4C-3A4A981AA7BB}"/>
                </a:ext>
              </a:extLst>
            </p:cNvPr>
            <p:cNvSpPr txBox="1"/>
            <p:nvPr/>
          </p:nvSpPr>
          <p:spPr>
            <a:xfrm>
              <a:off x="1894112" y="8958630"/>
              <a:ext cx="10972800" cy="201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a BRIEF description of pathological condition Y. If helpful, you may insert and refer to images placed within the poster. Be sure to cite your sources and include them under “references”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CF5A95-03DC-4CB4-B3B0-512EBBEFBB48}"/>
                </a:ext>
              </a:extLst>
            </p:cNvPr>
            <p:cNvSpPr txBox="1"/>
            <p:nvPr/>
          </p:nvSpPr>
          <p:spPr>
            <a:xfrm>
              <a:off x="1894112" y="7603400"/>
              <a:ext cx="10972800" cy="134302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PATHOPHYSIOLOGY of [Insert Condition Here]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ED77625-C2F3-495C-A67A-16ACDDC8E5AE}"/>
              </a:ext>
            </a:extLst>
          </p:cNvPr>
          <p:cNvGrpSpPr/>
          <p:nvPr/>
        </p:nvGrpSpPr>
        <p:grpSpPr>
          <a:xfrm>
            <a:off x="868754" y="16426620"/>
            <a:ext cx="13258800" cy="2325982"/>
            <a:chOff x="1894112" y="20814726"/>
            <a:chExt cx="12344400" cy="338324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7ABAF3-636B-421F-B8B6-C6376C4A6E28}"/>
                </a:ext>
              </a:extLst>
            </p:cNvPr>
            <p:cNvSpPr txBox="1"/>
            <p:nvPr/>
          </p:nvSpPr>
          <p:spPr>
            <a:xfrm>
              <a:off x="1894112" y="22183434"/>
              <a:ext cx="12344400" cy="2014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eaLnBrk="0" hangingPunct="0">
                <a:spcBef>
                  <a:spcPct val="20000"/>
                </a:spcBef>
                <a:defRPr/>
              </a:pPr>
              <a:r>
                <a:rPr lang="en-US" sz="2800" dirty="0"/>
                <a:t>Provide information about the intervention, such as how it is used, how it acts on the pathological condition, and any other strictly informational facts about the intervention itself.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C3049D-3652-4EC5-949E-C6DEE3068934}"/>
                </a:ext>
              </a:extLst>
            </p:cNvPr>
            <p:cNvSpPr txBox="1"/>
            <p:nvPr/>
          </p:nvSpPr>
          <p:spPr>
            <a:xfrm>
              <a:off x="1894112" y="20814726"/>
              <a:ext cx="12344400" cy="134302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DESCRIPTION OF THE INTERVENTION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FB26D2B-17D3-48B3-8606-F5CF8904A505}"/>
              </a:ext>
            </a:extLst>
          </p:cNvPr>
          <p:cNvGrpSpPr/>
          <p:nvPr/>
        </p:nvGrpSpPr>
        <p:grpSpPr>
          <a:xfrm>
            <a:off x="14722474" y="5140611"/>
            <a:ext cx="13258800" cy="1895094"/>
            <a:chOff x="15773399" y="8054814"/>
            <a:chExt cx="12344400" cy="275650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0FB1B91-20D1-4923-9C2B-F6DF11F0C377}"/>
                </a:ext>
              </a:extLst>
            </p:cNvPr>
            <p:cNvSpPr txBox="1"/>
            <p:nvPr/>
          </p:nvSpPr>
          <p:spPr>
            <a:xfrm>
              <a:off x="15773399" y="94235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succinct summaries of evidence that supports and refutes the efficacy of this intervention for the treatment of the pathological condition.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9E87443-73AB-4BE5-8BEF-9930755DF9BF}"/>
                </a:ext>
              </a:extLst>
            </p:cNvPr>
            <p:cNvSpPr txBox="1"/>
            <p:nvPr/>
          </p:nvSpPr>
          <p:spPr>
            <a:xfrm>
              <a:off x="15773399" y="8054814"/>
              <a:ext cx="12344400" cy="1330036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EVIDENCE OF INTERVENTION EFFICACY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75F26D-BD07-409E-ADE9-CF616C6AE63D}"/>
              </a:ext>
            </a:extLst>
          </p:cNvPr>
          <p:cNvGrpSpPr/>
          <p:nvPr/>
        </p:nvGrpSpPr>
        <p:grpSpPr>
          <a:xfrm>
            <a:off x="14717318" y="20517101"/>
            <a:ext cx="13263956" cy="1830600"/>
            <a:chOff x="29647886" y="7205523"/>
            <a:chExt cx="12349200" cy="266269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03C1356-A7EA-400A-8E35-611CEE80520F}"/>
                </a:ext>
              </a:extLst>
            </p:cNvPr>
            <p:cNvSpPr txBox="1"/>
            <p:nvPr/>
          </p:nvSpPr>
          <p:spPr>
            <a:xfrm>
              <a:off x="29652686" y="84804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Based upon the evidence you’ve gathered, what is your group’s recommendation? Provide a justification.</a:t>
              </a:r>
              <a:endParaRPr lang="en-US" sz="24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1F1309A-33F0-46BD-8963-346B7FCDB96F}"/>
                </a:ext>
              </a:extLst>
            </p:cNvPr>
            <p:cNvSpPr txBox="1"/>
            <p:nvPr/>
          </p:nvSpPr>
          <p:spPr>
            <a:xfrm>
              <a:off x="29647886" y="7205523"/>
              <a:ext cx="12344400" cy="1330036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CLINICAL IMPLICATIONS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EDFECB-C82B-4C0F-8F45-6613B5CC71AF}"/>
              </a:ext>
            </a:extLst>
          </p:cNvPr>
          <p:cNvGrpSpPr/>
          <p:nvPr/>
        </p:nvGrpSpPr>
        <p:grpSpPr>
          <a:xfrm>
            <a:off x="28581350" y="20474581"/>
            <a:ext cx="13441363" cy="1660142"/>
            <a:chOff x="28643662" y="5675510"/>
            <a:chExt cx="13375473" cy="166014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A9573A4-7B80-433A-8A1C-3F4E33014DB9}"/>
                </a:ext>
              </a:extLst>
            </p:cNvPr>
            <p:cNvGrpSpPr/>
            <p:nvPr/>
          </p:nvGrpSpPr>
          <p:grpSpPr>
            <a:xfrm>
              <a:off x="28643662" y="5675510"/>
              <a:ext cx="13375473" cy="1287236"/>
              <a:chOff x="29652686" y="7111714"/>
              <a:chExt cx="12453027" cy="1872343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CA0AF3C-2C44-446A-BFD2-5237ADA90D23}"/>
                  </a:ext>
                </a:extLst>
              </p:cNvPr>
              <p:cNvSpPr txBox="1"/>
              <p:nvPr/>
            </p:nvSpPr>
            <p:spPr>
              <a:xfrm>
                <a:off x="29652686" y="8480422"/>
                <a:ext cx="12344400" cy="5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4325" indent="-314325" algn="just">
                  <a:buFont typeface="+mj-lt"/>
                  <a:buAutoNum type="arabicPeriod"/>
                </a:pPr>
                <a:endParaRPr lang="en-US" sz="165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0ED6C8E-F60A-4230-967E-6CFA6997E607}"/>
                  </a:ext>
                </a:extLst>
              </p:cNvPr>
              <p:cNvSpPr txBox="1"/>
              <p:nvPr/>
            </p:nvSpPr>
            <p:spPr>
              <a:xfrm>
                <a:off x="29652686" y="7111714"/>
                <a:ext cx="12453027" cy="1330036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solidFill>
                      <a:schemeClr val="bg1"/>
                    </a:solidFill>
                  </a:rPr>
                  <a:t>REFERENCES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9A959AA-3419-4B3D-94AD-3751F137FC41}"/>
                </a:ext>
              </a:extLst>
            </p:cNvPr>
            <p:cNvSpPr txBox="1"/>
            <p:nvPr/>
          </p:nvSpPr>
          <p:spPr>
            <a:xfrm>
              <a:off x="28643663" y="6750877"/>
              <a:ext cx="1325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200" b="1" dirty="0"/>
                <a:t>Insert references here.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060B992A-0FF9-4468-B501-0BB7812346F1}"/>
              </a:ext>
            </a:extLst>
          </p:cNvPr>
          <p:cNvSpPr txBox="1"/>
          <p:nvPr/>
        </p:nvSpPr>
        <p:spPr>
          <a:xfrm>
            <a:off x="28576193" y="5073702"/>
            <a:ext cx="13258800" cy="3416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/>
            <a:r>
              <a:rPr lang="en-US" sz="5400" dirty="0">
                <a:solidFill>
                  <a:schemeClr val="bg1"/>
                </a:solidFill>
              </a:rPr>
              <a:t>Add relevant figures, images, etc. here (be sure to credit sources), or shift sections over to this column, if you need more space for content.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25C6757-6965-4C12-A6DA-8E88F54157FF}"/>
              </a:ext>
            </a:extLst>
          </p:cNvPr>
          <p:cNvSpPr txBox="1"/>
          <p:nvPr/>
        </p:nvSpPr>
        <p:spPr>
          <a:xfrm>
            <a:off x="4519079" y="610906"/>
            <a:ext cx="3491019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0" b="1" cap="all" dirty="0">
                <a:solidFill>
                  <a:schemeClr val="bg1"/>
                </a:solidFill>
              </a:rPr>
              <a:t>TITLE OF Your Presentation </a:t>
            </a:r>
          </a:p>
          <a:p>
            <a:r>
              <a:rPr lang="en-US" sz="6000" dirty="0">
                <a:solidFill>
                  <a:schemeClr val="bg1"/>
                </a:solidFill>
              </a:rPr>
              <a:t>Presenter  Name (s)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3F0619-9FE8-A34B-922D-DD05D255973D}"/>
              </a:ext>
            </a:extLst>
          </p:cNvPr>
          <p:cNvSpPr txBox="1"/>
          <p:nvPr/>
        </p:nvSpPr>
        <p:spPr>
          <a:xfrm>
            <a:off x="32573277" y="980389"/>
            <a:ext cx="11603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Insert logo of your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facility  if desired</a:t>
            </a:r>
          </a:p>
        </p:txBody>
      </p:sp>
    </p:spTree>
    <p:extLst>
      <p:ext uri="{BB962C8B-B14F-4D97-AF65-F5344CB8AC3E}">
        <p14:creationId xmlns:p14="http://schemas.microsoft.com/office/powerpoint/2010/main" val="958149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2&quot;&gt;&lt;/object&gt;&lt;object type=&quot;2&quot; unique_id=&quot;10023&quot;&gt;&lt;object type=&quot;3&quot; unique_id=&quot;1002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{7AE7E224-364F-4E4C-965C-034D1A33A451}tf10001067</Template>
  <TotalTime>669</TotalTime>
  <Words>178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Century Gothic</vt:lpstr>
      <vt:lpstr>Garamond</vt:lpstr>
      <vt:lpstr>Savon</vt:lpstr>
      <vt:lpstr>PowerPoint Presentation</vt:lpstr>
    </vt:vector>
  </TitlesOfParts>
  <Company>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Berg, Patti J</dc:creator>
  <cp:lastModifiedBy>Gregg, Alysa Nichole</cp:lastModifiedBy>
  <cp:revision>86</cp:revision>
  <cp:lastPrinted>2017-07-31T16:48:31Z</cp:lastPrinted>
  <dcterms:created xsi:type="dcterms:W3CDTF">2017-07-28T18:41:18Z</dcterms:created>
  <dcterms:modified xsi:type="dcterms:W3CDTF">2021-06-15T23:05:59Z</dcterms:modified>
</cp:coreProperties>
</file>