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</p:sldIdLst>
  <p:sldSz cx="42794238" cy="30175200"/>
  <p:notesSz cx="6881813" cy="92964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E0000"/>
    <a:srgbClr val="860000"/>
    <a:srgbClr val="740000"/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7AA7B6-F2FF-4D00-89CD-815FD798A589}" v="6" dt="2020-06-15T23:39:51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>
        <p:scale>
          <a:sx n="16" d="100"/>
          <a:sy n="16" d="100"/>
        </p:scale>
        <p:origin x="2568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39621" y="-37257"/>
            <a:ext cx="42915002" cy="30249714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1226" y="10579950"/>
            <a:ext cx="27269248" cy="7243729"/>
          </a:xfrm>
        </p:spPr>
        <p:txBody>
          <a:bodyPr anchor="b">
            <a:noAutofit/>
          </a:bodyPr>
          <a:lstStyle>
            <a:lvl1pPr algn="r">
              <a:defRPr sz="2376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91226" y="17823672"/>
            <a:ext cx="27269248" cy="482635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035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046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9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07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42" y="11883822"/>
            <a:ext cx="29707527" cy="8036956"/>
          </a:xfrm>
        </p:spPr>
        <p:txBody>
          <a:bodyPr anchor="b"/>
          <a:lstStyle>
            <a:lvl1pPr algn="l">
              <a:defRPr sz="17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42" y="19920771"/>
            <a:ext cx="29707527" cy="3785760"/>
          </a:xfrm>
        </p:spPr>
        <p:txBody>
          <a:bodyPr anchor="t"/>
          <a:lstStyle>
            <a:lvl1pPr marL="0" indent="0" algn="l">
              <a:buNone/>
              <a:defRPr sz="8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9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49" y="2682240"/>
            <a:ext cx="29707522" cy="581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2951" y="9506592"/>
            <a:ext cx="14452458" cy="17075397"/>
          </a:xfrm>
        </p:spPr>
        <p:txBody>
          <a:bodyPr>
            <a:normAutofit/>
          </a:bodyPr>
          <a:lstStyle>
            <a:lvl1pPr>
              <a:defRPr sz="7920"/>
            </a:lvl1pPr>
            <a:lvl2pPr>
              <a:defRPr sz="7040"/>
            </a:lvl2pPr>
            <a:lvl3pPr>
              <a:defRPr sz="6160"/>
            </a:lvl3pPr>
            <a:lvl4pPr>
              <a:defRPr sz="5280"/>
            </a:lvl4pPr>
            <a:lvl5pPr>
              <a:defRPr sz="5280"/>
            </a:lvl5pPr>
            <a:lvl6pPr>
              <a:defRPr sz="5280"/>
            </a:lvl6pPr>
            <a:lvl7pPr>
              <a:defRPr sz="5280"/>
            </a:lvl7pPr>
            <a:lvl8pPr>
              <a:defRPr sz="5280"/>
            </a:lvl8pPr>
            <a:lvl9pPr>
              <a:defRPr sz="52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108009" y="9506598"/>
            <a:ext cx="14452462" cy="17075401"/>
          </a:xfrm>
        </p:spPr>
        <p:txBody>
          <a:bodyPr>
            <a:normAutofit/>
          </a:bodyPr>
          <a:lstStyle>
            <a:lvl1pPr>
              <a:defRPr sz="7920"/>
            </a:lvl1pPr>
            <a:lvl2pPr>
              <a:defRPr sz="7040"/>
            </a:lvl2pPr>
            <a:lvl3pPr>
              <a:defRPr sz="6160"/>
            </a:lvl3pPr>
            <a:lvl4pPr>
              <a:defRPr sz="5280"/>
            </a:lvl4pPr>
            <a:lvl5pPr>
              <a:defRPr sz="5280"/>
            </a:lvl5pPr>
            <a:lvl6pPr>
              <a:defRPr sz="5280"/>
            </a:lvl6pPr>
            <a:lvl7pPr>
              <a:defRPr sz="5280"/>
            </a:lvl7pPr>
            <a:lvl8pPr>
              <a:defRPr sz="5280"/>
            </a:lvl8pPr>
            <a:lvl9pPr>
              <a:defRPr sz="52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1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47" y="2682240"/>
            <a:ext cx="29707518" cy="58115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45" y="9508325"/>
            <a:ext cx="14464452" cy="2535553"/>
          </a:xfrm>
        </p:spPr>
        <p:txBody>
          <a:bodyPr anchor="b">
            <a:noAutofit/>
          </a:bodyPr>
          <a:lstStyle>
            <a:lvl1pPr marL="0" indent="0">
              <a:buNone/>
              <a:defRPr sz="10560" b="0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52945" y="12043885"/>
            <a:ext cx="14464452" cy="1453811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096010" y="9508325"/>
            <a:ext cx="14464452" cy="2535553"/>
          </a:xfrm>
        </p:spPr>
        <p:txBody>
          <a:bodyPr anchor="b">
            <a:noAutofit/>
          </a:bodyPr>
          <a:lstStyle>
            <a:lvl1pPr marL="0" indent="0">
              <a:buNone/>
              <a:defRPr sz="10560" b="0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096010" y="12043885"/>
            <a:ext cx="14464452" cy="1453811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3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45" y="2682240"/>
            <a:ext cx="29707522" cy="581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51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4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44" y="6593858"/>
            <a:ext cx="13058149" cy="5625250"/>
          </a:xfrm>
        </p:spPr>
        <p:txBody>
          <a:bodyPr anchor="b">
            <a:normAutofit/>
          </a:bodyPr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13693" y="2265672"/>
            <a:ext cx="15846771" cy="2431632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2944" y="12219106"/>
            <a:ext cx="13058149" cy="11371576"/>
          </a:xfrm>
        </p:spPr>
        <p:txBody>
          <a:bodyPr>
            <a:normAutofit/>
          </a:bodyPr>
          <a:lstStyle>
            <a:lvl1pPr marL="0" indent="0">
              <a:buNone/>
              <a:defRPr sz="6160"/>
            </a:lvl1pPr>
            <a:lvl2pPr marL="1508760" indent="0">
              <a:buNone/>
              <a:defRPr sz="4620"/>
            </a:lvl2pPr>
            <a:lvl3pPr marL="3017520" indent="0">
              <a:buNone/>
              <a:defRPr sz="3960"/>
            </a:lvl3pPr>
            <a:lvl4pPr marL="4526280" indent="0">
              <a:buNone/>
              <a:defRPr sz="3300"/>
            </a:lvl4pPr>
            <a:lvl5pPr marL="6035040" indent="0">
              <a:buNone/>
              <a:defRPr sz="3300"/>
            </a:lvl5pPr>
            <a:lvl6pPr marL="7543800" indent="0">
              <a:buNone/>
              <a:defRPr sz="3300"/>
            </a:lvl6pPr>
            <a:lvl7pPr marL="9052560" indent="0">
              <a:buNone/>
              <a:defRPr sz="3300"/>
            </a:lvl7pPr>
            <a:lvl8pPr marL="10561320" indent="0">
              <a:buNone/>
              <a:defRPr sz="3300"/>
            </a:lvl8pPr>
            <a:lvl9pPr marL="12070080" indent="0">
              <a:buNone/>
              <a:defRPr sz="3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79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45" y="21122640"/>
            <a:ext cx="29707522" cy="2493647"/>
          </a:xfrm>
        </p:spPr>
        <p:txBody>
          <a:bodyPr anchor="b">
            <a:normAutofit/>
          </a:bodyPr>
          <a:lstStyle>
            <a:lvl1pPr algn="l">
              <a:defRPr sz="1056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52945" y="2682240"/>
            <a:ext cx="29707522" cy="16921159"/>
          </a:xfrm>
        </p:spPr>
        <p:txBody>
          <a:bodyPr anchor="t">
            <a:normAutofit/>
          </a:bodyPr>
          <a:lstStyle>
            <a:lvl1pPr marL="0" indent="0" algn="ctr">
              <a:buNone/>
              <a:defRPr sz="7040"/>
            </a:lvl1pPr>
            <a:lvl2pPr marL="2011680" indent="0">
              <a:buNone/>
              <a:defRPr sz="7040"/>
            </a:lvl2pPr>
            <a:lvl3pPr marL="4023360" indent="0">
              <a:buNone/>
              <a:defRPr sz="7040"/>
            </a:lvl3pPr>
            <a:lvl4pPr marL="6035040" indent="0">
              <a:buNone/>
              <a:defRPr sz="7040"/>
            </a:lvl4pPr>
            <a:lvl5pPr marL="8046720" indent="0">
              <a:buNone/>
              <a:defRPr sz="7040"/>
            </a:lvl5pPr>
            <a:lvl6pPr marL="10058400" indent="0">
              <a:buNone/>
              <a:defRPr sz="7040"/>
            </a:lvl6pPr>
            <a:lvl7pPr marL="12070080" indent="0">
              <a:buNone/>
              <a:defRPr sz="7040"/>
            </a:lvl7pPr>
            <a:lvl8pPr marL="14081760" indent="0">
              <a:buNone/>
              <a:defRPr sz="7040"/>
            </a:lvl8pPr>
            <a:lvl9pPr marL="16093440" indent="0">
              <a:buNone/>
              <a:defRPr sz="70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2945" y="23616287"/>
            <a:ext cx="29707522" cy="2965706"/>
          </a:xfrm>
        </p:spPr>
        <p:txBody>
          <a:bodyPr>
            <a:normAutofit/>
          </a:bodyPr>
          <a:lstStyle>
            <a:lvl1pPr marL="0" indent="0">
              <a:buNone/>
              <a:defRPr sz="528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52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49" y="2682240"/>
            <a:ext cx="29707522" cy="14975840"/>
          </a:xfrm>
        </p:spPr>
        <p:txBody>
          <a:bodyPr anchor="ctr">
            <a:normAutofit/>
          </a:bodyPr>
          <a:lstStyle>
            <a:lvl1pPr algn="l">
              <a:defRPr sz="193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49" y="19669760"/>
            <a:ext cx="29707522" cy="6912233"/>
          </a:xfrm>
        </p:spPr>
        <p:txBody>
          <a:bodyPr anchor="ctr">
            <a:normAutofit/>
          </a:bodyPr>
          <a:lstStyle>
            <a:lvl1pPr marL="0" indent="0" algn="l">
              <a:buNone/>
              <a:defRPr sz="79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90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489" y="2682240"/>
            <a:ext cx="28418023" cy="13299440"/>
          </a:xfrm>
        </p:spPr>
        <p:txBody>
          <a:bodyPr anchor="ctr">
            <a:normAutofit/>
          </a:bodyPr>
          <a:lstStyle>
            <a:lvl1pPr algn="l">
              <a:defRPr sz="193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53065" y="15981680"/>
            <a:ext cx="25364871" cy="16764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704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0" indent="0">
              <a:buFontTx/>
              <a:buNone/>
              <a:defRPr/>
            </a:lvl2pPr>
            <a:lvl3pPr marL="4023360" indent="0">
              <a:buFontTx/>
              <a:buNone/>
              <a:defRPr/>
            </a:lvl3pPr>
            <a:lvl4pPr marL="6035040" indent="0">
              <a:buFontTx/>
              <a:buNone/>
              <a:defRPr/>
            </a:lvl4pPr>
            <a:lvl5pPr marL="804672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42" y="19669760"/>
            <a:ext cx="29707527" cy="6912233"/>
          </a:xfrm>
        </p:spPr>
        <p:txBody>
          <a:bodyPr anchor="ctr">
            <a:normAutofit/>
          </a:bodyPr>
          <a:lstStyle>
            <a:lvl1pPr marL="0" indent="0" algn="l">
              <a:buNone/>
              <a:defRPr sz="79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259107" y="3477663"/>
            <a:ext cx="2140269" cy="2573014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/>
          <a:p>
            <a:pPr lvl="0"/>
            <a:r>
              <a:rPr lang="en-US" sz="35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579468" y="12700847"/>
            <a:ext cx="2140269" cy="2573014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/>
          <a:p>
            <a:pPr lvl="0"/>
            <a:r>
              <a:rPr lang="en-US" sz="35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53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42" y="8500747"/>
            <a:ext cx="29707527" cy="11420024"/>
          </a:xfrm>
        </p:spPr>
        <p:txBody>
          <a:bodyPr anchor="b">
            <a:normAutofit/>
          </a:bodyPr>
          <a:lstStyle>
            <a:lvl1pPr algn="l">
              <a:defRPr sz="193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42" y="19920771"/>
            <a:ext cx="29707527" cy="6661222"/>
          </a:xfrm>
        </p:spPr>
        <p:txBody>
          <a:bodyPr anchor="t">
            <a:normAutofit/>
          </a:bodyPr>
          <a:lstStyle>
            <a:lvl1pPr marL="0" indent="0" algn="l">
              <a:buNone/>
              <a:defRPr sz="79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11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489" y="2682240"/>
            <a:ext cx="28418023" cy="13299440"/>
          </a:xfrm>
        </p:spPr>
        <p:txBody>
          <a:bodyPr anchor="ctr">
            <a:normAutofit/>
          </a:bodyPr>
          <a:lstStyle>
            <a:lvl1pPr algn="l">
              <a:defRPr sz="193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52935" y="17658080"/>
            <a:ext cx="29707532" cy="226269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0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011680" indent="0">
              <a:buFontTx/>
              <a:buNone/>
              <a:defRPr/>
            </a:lvl2pPr>
            <a:lvl3pPr marL="4023360" indent="0">
              <a:buFontTx/>
              <a:buNone/>
              <a:defRPr/>
            </a:lvl3pPr>
            <a:lvl4pPr marL="6035040" indent="0">
              <a:buFontTx/>
              <a:buNone/>
              <a:defRPr/>
            </a:lvl4pPr>
            <a:lvl5pPr marL="804672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42" y="19920771"/>
            <a:ext cx="29707527" cy="6661222"/>
          </a:xfrm>
        </p:spPr>
        <p:txBody>
          <a:bodyPr anchor="t">
            <a:normAutofit/>
          </a:bodyPr>
          <a:lstStyle>
            <a:lvl1pPr marL="0" indent="0" algn="l">
              <a:buNone/>
              <a:defRPr sz="79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259107" y="3477663"/>
            <a:ext cx="2140269" cy="2573014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/>
          <a:p>
            <a:pPr lvl="0"/>
            <a:r>
              <a:rPr lang="en-US" sz="35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579468" y="12700847"/>
            <a:ext cx="2140269" cy="2573014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/>
          <a:p>
            <a:pPr lvl="0"/>
            <a:r>
              <a:rPr lang="en-US" sz="35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070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2192" y="2682240"/>
            <a:ext cx="29678277" cy="13299440"/>
          </a:xfrm>
        </p:spPr>
        <p:txBody>
          <a:bodyPr anchor="ctr">
            <a:normAutofit/>
          </a:bodyPr>
          <a:lstStyle>
            <a:lvl1pPr algn="l">
              <a:defRPr sz="193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52935" y="17658080"/>
            <a:ext cx="29707532" cy="226269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0560">
                <a:solidFill>
                  <a:schemeClr val="accent1"/>
                </a:solidFill>
              </a:defRPr>
            </a:lvl1pPr>
            <a:lvl2pPr marL="2011680" indent="0">
              <a:buFontTx/>
              <a:buNone/>
              <a:defRPr/>
            </a:lvl2pPr>
            <a:lvl3pPr marL="4023360" indent="0">
              <a:buFontTx/>
              <a:buNone/>
              <a:defRPr/>
            </a:lvl3pPr>
            <a:lvl4pPr marL="6035040" indent="0">
              <a:buFontTx/>
              <a:buNone/>
              <a:defRPr/>
            </a:lvl4pPr>
            <a:lvl5pPr marL="804672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42" y="19920771"/>
            <a:ext cx="29707527" cy="6661222"/>
          </a:xfrm>
        </p:spPr>
        <p:txBody>
          <a:bodyPr anchor="t">
            <a:normAutofit/>
          </a:bodyPr>
          <a:lstStyle>
            <a:lvl1pPr marL="0" indent="0" algn="l">
              <a:buNone/>
              <a:defRPr sz="79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84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974028" y="2682242"/>
            <a:ext cx="4580874" cy="2310638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2945" y="2682242"/>
            <a:ext cx="24312902" cy="231063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612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39623" y="-37257"/>
            <a:ext cx="42915006" cy="30249714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52947" y="2682240"/>
            <a:ext cx="29707518" cy="5811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45" y="9506598"/>
            <a:ext cx="29707522" cy="17075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296795" y="26581999"/>
            <a:ext cx="3201762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52947" y="26581999"/>
            <a:ext cx="21635674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161308" y="26581999"/>
            <a:ext cx="2399164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0">
                <a:solidFill>
                  <a:schemeClr val="accent1"/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6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txStyles>
    <p:titleStyle>
      <a:lvl1pPr algn="l" defTabSz="2011680" rtl="0" eaLnBrk="1" latinLnBrk="0" hangingPunct="1">
        <a:spcBef>
          <a:spcPct val="0"/>
        </a:spcBef>
        <a:buNone/>
        <a:defRPr sz="1584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508760" indent="-150876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9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268980" indent="-125730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0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02920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04088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05256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6424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7592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8760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9928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-457200" y="29119974"/>
            <a:ext cx="44005500" cy="128048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00" cmpd="thickThin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38"/>
          </a:p>
        </p:txBody>
      </p:sp>
      <p:sp>
        <p:nvSpPr>
          <p:cNvPr id="10" name="TextBox 9"/>
          <p:cNvSpPr txBox="1"/>
          <p:nvPr/>
        </p:nvSpPr>
        <p:spPr>
          <a:xfrm>
            <a:off x="1458518" y="1375157"/>
            <a:ext cx="13258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0" b="1" cap="all" dirty="0"/>
              <a:t>TITLE OF Your Presentation</a:t>
            </a:r>
            <a:endParaRPr lang="en-US" sz="3600" dirty="0"/>
          </a:p>
          <a:p>
            <a:r>
              <a:rPr lang="en-US" sz="6000" dirty="0"/>
              <a:t>Presenter Name(s)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458518" y="13076192"/>
            <a:ext cx="13258800" cy="3129514"/>
            <a:chOff x="1894112" y="7603400"/>
            <a:chExt cx="10972800" cy="4552020"/>
          </a:xfrm>
        </p:grpSpPr>
        <p:sp>
          <p:nvSpPr>
            <p:cNvPr id="12" name="TextBox 11"/>
            <p:cNvSpPr txBox="1"/>
            <p:nvPr/>
          </p:nvSpPr>
          <p:spPr>
            <a:xfrm>
              <a:off x="1894112" y="10140882"/>
              <a:ext cx="10972800" cy="2014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a BRIEF description of pathological condition Y. If helpful, you may insert and refer to images placed within the poster. Be sure to cite your sources and include them under “references”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94112" y="7603400"/>
              <a:ext cx="10972800" cy="25517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PATHOPHYSIOLOGY of [Insert Condition Here]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6517407" y="1271252"/>
            <a:ext cx="13258800" cy="2260289"/>
            <a:chOff x="1894112" y="20814726"/>
            <a:chExt cx="12344400" cy="1064106"/>
          </a:xfrm>
        </p:grpSpPr>
        <p:sp>
          <p:nvSpPr>
            <p:cNvPr id="15" name="TextBox 14"/>
            <p:cNvSpPr txBox="1"/>
            <p:nvPr/>
          </p:nvSpPr>
          <p:spPr>
            <a:xfrm>
              <a:off x="1894112" y="21226800"/>
              <a:ext cx="12344400" cy="652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eaLnBrk="0" hangingPunct="0">
                <a:spcBef>
                  <a:spcPct val="20000"/>
                </a:spcBef>
                <a:defRPr/>
              </a:pPr>
              <a:r>
                <a:rPr lang="en-US" sz="2800" dirty="0"/>
                <a:t>Provide information about the intervention, such as how it is used, how it acts on the pathological condition, and any other strictly informational facts about the intervention itself.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94112" y="20814726"/>
              <a:ext cx="12344400" cy="43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DESCRIPTION OF THE INTERVENTION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6517407" y="13203973"/>
            <a:ext cx="13258800" cy="1908522"/>
            <a:chOff x="15773399" y="8054814"/>
            <a:chExt cx="12344400" cy="737328"/>
          </a:xfrm>
        </p:grpSpPr>
        <p:sp>
          <p:nvSpPr>
            <p:cNvPr id="13" name="TextBox 12"/>
            <p:cNvSpPr txBox="1"/>
            <p:nvPr/>
          </p:nvSpPr>
          <p:spPr>
            <a:xfrm>
              <a:off x="15773399" y="8423538"/>
              <a:ext cx="12344400" cy="368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succinct summaries of </a:t>
              </a:r>
              <a:r>
                <a:rPr lang="en-US" sz="2800"/>
                <a:t>evidence that </a:t>
              </a:r>
              <a:r>
                <a:rPr lang="en-US" sz="2800" dirty="0"/>
                <a:t>supports and refutes the efficacy of this intervention for the treatment of the pathological condition.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773399" y="8054814"/>
              <a:ext cx="12344400" cy="356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EVIDENCE OF INTERVENTION EFFICACY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6517407" y="22114111"/>
            <a:ext cx="13263956" cy="1830600"/>
            <a:chOff x="29647886" y="7205523"/>
            <a:chExt cx="12349200" cy="2662691"/>
          </a:xfrm>
        </p:grpSpPr>
        <p:sp>
          <p:nvSpPr>
            <p:cNvPr id="14" name="TextBox 13"/>
            <p:cNvSpPr txBox="1"/>
            <p:nvPr/>
          </p:nvSpPr>
          <p:spPr>
            <a:xfrm>
              <a:off x="29652686" y="8480422"/>
              <a:ext cx="12344400" cy="138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Based upon the evidence you’ve gathered, what is your recommendation? Provide a justification.</a:t>
              </a:r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647886" y="7205523"/>
              <a:ext cx="12344400" cy="13300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CLINICAL IMPLICATIONS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4340799" y="814074"/>
            <a:ext cx="7721601" cy="1660142"/>
            <a:chOff x="28643662" y="5675510"/>
            <a:chExt cx="13375473" cy="1660142"/>
          </a:xfrm>
        </p:grpSpPr>
        <p:grpSp>
          <p:nvGrpSpPr>
            <p:cNvPr id="23" name="Group 22"/>
            <p:cNvGrpSpPr/>
            <p:nvPr/>
          </p:nvGrpSpPr>
          <p:grpSpPr>
            <a:xfrm>
              <a:off x="28643662" y="5675510"/>
              <a:ext cx="13375473" cy="1287236"/>
              <a:chOff x="29652686" y="7111714"/>
              <a:chExt cx="12453027" cy="1872343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9652686" y="8480422"/>
                <a:ext cx="12344400" cy="503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14325" indent="-314325" algn="just">
                  <a:buFont typeface="+mj-lt"/>
                  <a:buAutoNum type="arabicPeriod"/>
                </a:pPr>
                <a:endParaRPr lang="en-US" sz="165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9652686" y="7111714"/>
                <a:ext cx="12453027" cy="1330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400" b="1" dirty="0">
                    <a:solidFill>
                      <a:schemeClr val="bg1"/>
                    </a:solidFill>
                  </a:rPr>
                  <a:t>REFERENCES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8643663" y="6750877"/>
              <a:ext cx="1325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/>
                <a:t>Insert references here.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458517" y="20372164"/>
            <a:ext cx="13258800" cy="3416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/>
            <a:r>
              <a:rPr lang="en-US" sz="5400" dirty="0">
                <a:solidFill>
                  <a:schemeClr val="bg1"/>
                </a:solidFill>
              </a:rPr>
              <a:t>Add relevant figures, images, etc. here (be sure to credit sources), or shift sections over to this column, if you need more space for content.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5BC681-6C42-4FF7-81E8-7D33C17CFC71}"/>
              </a:ext>
            </a:extLst>
          </p:cNvPr>
          <p:cNvSpPr/>
          <p:nvPr/>
        </p:nvSpPr>
        <p:spPr>
          <a:xfrm>
            <a:off x="34707275" y="23788484"/>
            <a:ext cx="7654245" cy="486536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B085D6-5AF6-D942-8E4E-2542B1D95EF7}"/>
              </a:ext>
            </a:extLst>
          </p:cNvPr>
          <p:cNvSpPr txBox="1"/>
          <p:nvPr/>
        </p:nvSpPr>
        <p:spPr>
          <a:xfrm>
            <a:off x="32732560" y="25197080"/>
            <a:ext cx="11603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Insert logo of your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facility  if desired</a:t>
            </a:r>
          </a:p>
        </p:txBody>
      </p:sp>
    </p:spTree>
    <p:extLst>
      <p:ext uri="{BB962C8B-B14F-4D97-AF65-F5344CB8AC3E}">
        <p14:creationId xmlns:p14="http://schemas.microsoft.com/office/powerpoint/2010/main" val="958149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22&quot;&gt;&lt;/object&gt;&lt;object type=&quot;2&quot; unique_id=&quot;10023&quot;&gt;&lt;object type=&quot;3&quot; unique_id=&quot;1002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686</TotalTime>
  <Words>177</Words>
  <Application>Microsoft Macintosh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</vt:lpstr>
      <vt:lpstr>PowerPoint Presentation</vt:lpstr>
    </vt:vector>
  </TitlesOfParts>
  <Company>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Berg, Patti J</dc:creator>
  <cp:lastModifiedBy>Gregg, Alysa Nichole</cp:lastModifiedBy>
  <cp:revision>86</cp:revision>
  <cp:lastPrinted>2017-07-31T16:48:31Z</cp:lastPrinted>
  <dcterms:created xsi:type="dcterms:W3CDTF">2017-07-28T18:41:18Z</dcterms:created>
  <dcterms:modified xsi:type="dcterms:W3CDTF">2021-06-15T23:06:27Z</dcterms:modified>
</cp:coreProperties>
</file>