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23" r:id="rId1"/>
  </p:sldMasterIdLst>
  <p:sldIdLst>
    <p:sldId id="256" r:id="rId2"/>
  </p:sldIdLst>
  <p:sldSz cx="42794238" cy="30175200"/>
  <p:notesSz cx="6881813" cy="9296400"/>
  <p:custDataLst>
    <p:tags r:id="rId3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9E0000"/>
    <a:srgbClr val="860000"/>
    <a:srgbClr val="740000"/>
    <a:srgbClr val="B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9" autoAdjust="0"/>
    <p:restoredTop sz="94660"/>
  </p:normalViewPr>
  <p:slideViewPr>
    <p:cSldViewPr snapToGrid="0">
      <p:cViewPr>
        <p:scale>
          <a:sx n="22" d="100"/>
          <a:sy n="22" d="100"/>
        </p:scale>
        <p:origin x="1816" y="3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tags" Target="tags/tag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5158522" y="10501674"/>
            <a:ext cx="32477195" cy="7242048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154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60206" y="19151193"/>
            <a:ext cx="23873836" cy="545553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836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011680" indent="0" algn="ctr">
              <a:buNone/>
              <a:defRPr sz="8360"/>
            </a:lvl2pPr>
            <a:lvl3pPr marL="4023360" indent="0" algn="ctr">
              <a:buNone/>
              <a:defRPr sz="7920"/>
            </a:lvl3pPr>
            <a:lvl4pPr marL="6035040" indent="0" algn="ctr">
              <a:buNone/>
              <a:defRPr sz="7040"/>
            </a:lvl4pPr>
            <a:lvl5pPr marL="8046720" indent="0" algn="ctr">
              <a:buNone/>
              <a:defRPr sz="7040"/>
            </a:lvl5pPr>
            <a:lvl6pPr marL="10058400" indent="0" algn="ctr">
              <a:buNone/>
              <a:defRPr sz="7040"/>
            </a:lvl6pPr>
            <a:lvl7pPr marL="12070080" indent="0" algn="ctr">
              <a:buNone/>
              <a:defRPr sz="7040"/>
            </a:lvl7pPr>
            <a:lvl8pPr marL="14081760" indent="0" algn="ctr">
              <a:buNone/>
              <a:defRPr sz="7040"/>
            </a:lvl8pPr>
            <a:lvl9pPr marL="16093440" indent="0" algn="ctr">
              <a:buNone/>
              <a:defRPr sz="70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4775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753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5178103" y="10501674"/>
            <a:ext cx="32480827" cy="7242048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154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0206" y="19150846"/>
            <a:ext cx="23873836" cy="5566361"/>
          </a:xfrm>
        </p:spPr>
        <p:txBody>
          <a:bodyPr anchor="t" anchorCtr="1">
            <a:normAutofit/>
          </a:bodyPr>
          <a:lstStyle>
            <a:lvl1pPr marL="0" indent="0">
              <a:buNone/>
              <a:defRPr sz="8360">
                <a:solidFill>
                  <a:schemeClr val="tx1"/>
                </a:solidFill>
              </a:defRPr>
            </a:lvl1pPr>
            <a:lvl2pPr marL="2011680" indent="0">
              <a:buNone/>
              <a:defRPr sz="8360">
                <a:solidFill>
                  <a:schemeClr val="tx1">
                    <a:tint val="75000"/>
                  </a:schemeClr>
                </a:solidFill>
              </a:defRPr>
            </a:lvl2pPr>
            <a:lvl3pPr marL="4023360" indent="0">
              <a:buNone/>
              <a:defRPr sz="7920">
                <a:solidFill>
                  <a:schemeClr val="tx1">
                    <a:tint val="75000"/>
                  </a:schemeClr>
                </a:solidFill>
              </a:defRPr>
            </a:lvl3pPr>
            <a:lvl4pPr marL="6035040" indent="0">
              <a:buNone/>
              <a:defRPr sz="7040">
                <a:solidFill>
                  <a:schemeClr val="tx1">
                    <a:tint val="75000"/>
                  </a:schemeClr>
                </a:solidFill>
              </a:defRPr>
            </a:lvl4pPr>
            <a:lvl5pPr marL="8046720" indent="0">
              <a:buNone/>
              <a:defRPr sz="7040">
                <a:solidFill>
                  <a:schemeClr val="tx1">
                    <a:tint val="75000"/>
                  </a:schemeClr>
                </a:solidFill>
              </a:defRPr>
            </a:lvl5pPr>
            <a:lvl6pPr marL="10058400" indent="0">
              <a:buNone/>
              <a:defRPr sz="7040">
                <a:solidFill>
                  <a:schemeClr val="tx1">
                    <a:tint val="75000"/>
                  </a:schemeClr>
                </a:solidFill>
              </a:defRPr>
            </a:lvl6pPr>
            <a:lvl7pPr marL="12070080" indent="0">
              <a:buNone/>
              <a:defRPr sz="7040">
                <a:solidFill>
                  <a:schemeClr val="tx1">
                    <a:tint val="75000"/>
                  </a:schemeClr>
                </a:solidFill>
              </a:defRPr>
            </a:lvl7pPr>
            <a:lvl8pPr marL="14081760" indent="0">
              <a:buNone/>
              <a:defRPr sz="7040">
                <a:solidFill>
                  <a:schemeClr val="tx1">
                    <a:tint val="75000"/>
                  </a:schemeClr>
                </a:solidFill>
              </a:defRPr>
            </a:lvl8pPr>
            <a:lvl9pPr marL="16093440" indent="0">
              <a:buNone/>
              <a:defRPr sz="70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5322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58519" y="11607394"/>
            <a:ext cx="15388062" cy="136487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247655" y="11607394"/>
            <a:ext cx="15399729" cy="136487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13892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8517" y="10179112"/>
            <a:ext cx="15388067" cy="3097983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8360" b="0" cap="all" spc="44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2011680" indent="0">
              <a:buNone/>
              <a:defRPr sz="8360" b="1"/>
            </a:lvl2pPr>
            <a:lvl3pPr marL="4023360" indent="0">
              <a:buNone/>
              <a:defRPr sz="7920" b="1"/>
            </a:lvl3pPr>
            <a:lvl4pPr marL="6035040" indent="0">
              <a:buNone/>
              <a:defRPr sz="7040" b="1"/>
            </a:lvl4pPr>
            <a:lvl5pPr marL="8046720" indent="0">
              <a:buNone/>
              <a:defRPr sz="7040" b="1"/>
            </a:lvl5pPr>
            <a:lvl6pPr marL="10058400" indent="0">
              <a:buNone/>
              <a:defRPr sz="7040" b="1"/>
            </a:lvl6pPr>
            <a:lvl7pPr marL="12070080" indent="0">
              <a:buNone/>
              <a:defRPr sz="7040" b="1"/>
            </a:lvl7pPr>
            <a:lvl8pPr marL="14081760" indent="0">
              <a:buNone/>
              <a:defRPr sz="7040" b="1"/>
            </a:lvl8pPr>
            <a:lvl9pPr marL="16093440" indent="0">
              <a:buNone/>
              <a:defRPr sz="70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8517" y="13830300"/>
            <a:ext cx="15388067" cy="114258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47655" y="13830300"/>
            <a:ext cx="15399729" cy="11425814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22247655" y="10179112"/>
            <a:ext cx="15399729" cy="3097983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8360" b="0" cap="all" spc="44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2011680" indent="0">
              <a:buNone/>
              <a:defRPr sz="8360" b="1"/>
            </a:lvl2pPr>
            <a:lvl3pPr marL="4023360" indent="0">
              <a:buNone/>
              <a:defRPr sz="7920" b="1"/>
            </a:lvl3pPr>
            <a:lvl4pPr marL="6035040" indent="0">
              <a:buNone/>
              <a:defRPr sz="7040" b="1"/>
            </a:lvl4pPr>
            <a:lvl5pPr marL="8046720" indent="0">
              <a:buNone/>
              <a:defRPr sz="7040" b="1"/>
            </a:lvl5pPr>
            <a:lvl6pPr marL="10058400" indent="0">
              <a:buNone/>
              <a:defRPr sz="7040" b="1"/>
            </a:lvl6pPr>
            <a:lvl7pPr marL="12070080" indent="0">
              <a:buNone/>
              <a:defRPr sz="7040" b="1"/>
            </a:lvl7pPr>
            <a:lvl8pPr marL="14081760" indent="0">
              <a:buNone/>
              <a:defRPr sz="7040" b="1"/>
            </a:lvl8pPr>
            <a:lvl9pPr marL="16093440" indent="0">
              <a:buNone/>
              <a:defRPr sz="70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6527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73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2393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21397119" cy="30175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2998513" y="9872850"/>
            <a:ext cx="15400094" cy="502258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924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643817" y="3540557"/>
            <a:ext cx="16903724" cy="23094086"/>
          </a:xfrm>
        </p:spPr>
        <p:txBody>
          <a:bodyPr>
            <a:normAutofit/>
          </a:bodyPr>
          <a:lstStyle>
            <a:lvl1pPr>
              <a:defRPr sz="8360">
                <a:solidFill>
                  <a:schemeClr val="tx1"/>
                </a:solidFill>
              </a:defRPr>
            </a:lvl1pPr>
            <a:lvl2pPr>
              <a:defRPr sz="7040">
                <a:solidFill>
                  <a:schemeClr val="tx1"/>
                </a:solidFill>
              </a:defRPr>
            </a:lvl2pPr>
            <a:lvl3pPr>
              <a:defRPr sz="7040">
                <a:solidFill>
                  <a:schemeClr val="tx1"/>
                </a:solidFill>
              </a:defRPr>
            </a:lvl3pPr>
            <a:lvl4pPr>
              <a:defRPr sz="7040">
                <a:solidFill>
                  <a:schemeClr val="tx1"/>
                </a:solidFill>
              </a:defRPr>
            </a:lvl4pPr>
            <a:lvl5pPr>
              <a:defRPr sz="7040">
                <a:solidFill>
                  <a:schemeClr val="tx1"/>
                </a:solidFill>
              </a:defRPr>
            </a:lvl5pPr>
            <a:lvl6pPr>
              <a:defRPr sz="7040"/>
            </a:lvl6pPr>
            <a:lvl7pPr>
              <a:defRPr sz="7040"/>
            </a:lvl7pPr>
            <a:lvl8pPr>
              <a:defRPr sz="7040"/>
            </a:lvl8pPr>
            <a:lvl9pPr>
              <a:defRPr sz="704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38706" y="15619639"/>
            <a:ext cx="13319707" cy="9653758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6600">
                <a:solidFill>
                  <a:srgbClr val="FFFFFF"/>
                </a:solidFill>
              </a:defRPr>
            </a:lvl1pPr>
            <a:lvl2pPr marL="2011680" indent="0">
              <a:buNone/>
              <a:defRPr sz="6160"/>
            </a:lvl2pPr>
            <a:lvl3pPr marL="4023360" indent="0">
              <a:buNone/>
              <a:defRPr sz="5280"/>
            </a:lvl3pPr>
            <a:lvl4pPr marL="6035040" indent="0">
              <a:buNone/>
              <a:defRPr sz="4400"/>
            </a:lvl4pPr>
            <a:lvl5pPr marL="8046720" indent="0">
              <a:buNone/>
              <a:defRPr sz="4400"/>
            </a:lvl5pPr>
            <a:lvl6pPr marL="10058400" indent="0">
              <a:buNone/>
              <a:defRPr sz="4400"/>
            </a:lvl6pPr>
            <a:lvl7pPr marL="12070080" indent="0">
              <a:buNone/>
              <a:defRPr sz="4400"/>
            </a:lvl7pPr>
            <a:lvl8pPr marL="14081760" indent="0">
              <a:buNone/>
              <a:defRPr sz="4400"/>
            </a:lvl8pPr>
            <a:lvl9pPr marL="16093440" indent="0">
              <a:buNone/>
              <a:defRPr sz="4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2998512" y="27439315"/>
            <a:ext cx="17814075" cy="1408176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84800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7" y="0"/>
            <a:ext cx="21397114" cy="30175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2995597" y="9872843"/>
            <a:ext cx="15405926" cy="5029200"/>
          </a:xfrm>
          <a:solidFill>
            <a:srgbClr val="FFFFFF"/>
          </a:solidFill>
          <a:ln>
            <a:solidFill>
              <a:srgbClr val="262626"/>
            </a:solidFill>
          </a:ln>
        </p:spPr>
        <p:txBody>
          <a:bodyPr anchor="ctr" anchorCtr="1">
            <a:noAutofit/>
          </a:bodyPr>
          <a:lstStyle>
            <a:lvl1pPr>
              <a:defRPr sz="924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397121" y="-185557"/>
            <a:ext cx="21418521" cy="301752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1408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2011680" indent="0">
              <a:buNone/>
              <a:defRPr sz="12320"/>
            </a:lvl2pPr>
            <a:lvl3pPr marL="4023360" indent="0">
              <a:buNone/>
              <a:defRPr sz="10560"/>
            </a:lvl3pPr>
            <a:lvl4pPr marL="6035040" indent="0">
              <a:buNone/>
              <a:defRPr sz="8800"/>
            </a:lvl4pPr>
            <a:lvl5pPr marL="8046720" indent="0">
              <a:buNone/>
              <a:defRPr sz="8800"/>
            </a:lvl5pPr>
            <a:lvl6pPr marL="10058400" indent="0">
              <a:buNone/>
              <a:defRPr sz="8800"/>
            </a:lvl6pPr>
            <a:lvl7pPr marL="12070080" indent="0">
              <a:buNone/>
              <a:defRPr sz="8800"/>
            </a:lvl7pPr>
            <a:lvl8pPr marL="14081760" indent="0">
              <a:buNone/>
              <a:defRPr sz="8800"/>
            </a:lvl8pPr>
            <a:lvl9pPr marL="16093440" indent="0">
              <a:buNone/>
              <a:defRPr sz="88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38706" y="15619646"/>
            <a:ext cx="13319707" cy="9653763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6600">
                <a:solidFill>
                  <a:srgbClr val="FFFFFF"/>
                </a:solidFill>
              </a:defRPr>
            </a:lvl1pPr>
            <a:lvl2pPr marL="2011680" indent="0">
              <a:buNone/>
              <a:defRPr sz="6160"/>
            </a:lvl2pPr>
            <a:lvl3pPr marL="4023360" indent="0">
              <a:buNone/>
              <a:defRPr sz="5280"/>
            </a:lvl3pPr>
            <a:lvl4pPr marL="6035040" indent="0">
              <a:buNone/>
              <a:defRPr sz="4400"/>
            </a:lvl4pPr>
            <a:lvl5pPr marL="8046720" indent="0">
              <a:buNone/>
              <a:defRPr sz="4400"/>
            </a:lvl5pPr>
            <a:lvl6pPr marL="10058400" indent="0">
              <a:buNone/>
              <a:defRPr sz="4400"/>
            </a:lvl6pPr>
            <a:lvl7pPr marL="12070080" indent="0">
              <a:buNone/>
              <a:defRPr sz="4400"/>
            </a:lvl7pPr>
            <a:lvl8pPr marL="14081760" indent="0">
              <a:buNone/>
              <a:defRPr sz="4400"/>
            </a:lvl8pPr>
            <a:lvl9pPr marL="16093440" indent="0">
              <a:buNone/>
              <a:defRPr sz="4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2995597" y="27439315"/>
            <a:ext cx="17802403" cy="1408176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11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186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0372649" y="4123944"/>
            <a:ext cx="4932598" cy="219273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516351" y="4123944"/>
            <a:ext cx="22071858" cy="219273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467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7516349" y="4244645"/>
            <a:ext cx="27788900" cy="5230368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16349" y="11607400"/>
            <a:ext cx="27788900" cy="136487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981661" y="27450791"/>
            <a:ext cx="9665723" cy="14254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4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58517" y="27439315"/>
            <a:ext cx="21325346" cy="1408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4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564010" y="27358848"/>
            <a:ext cx="1711770" cy="1609344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4840" spc="0" baseline="0">
                <a:solidFill>
                  <a:srgbClr val="FFFFFF"/>
                </a:solidFill>
              </a:defRPr>
            </a:lvl1pPr>
          </a:lstStyle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497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24" r:id="rId1"/>
    <p:sldLayoutId id="2147484325" r:id="rId2"/>
    <p:sldLayoutId id="2147484326" r:id="rId3"/>
    <p:sldLayoutId id="2147484327" r:id="rId4"/>
    <p:sldLayoutId id="2147484328" r:id="rId5"/>
    <p:sldLayoutId id="2147484329" r:id="rId6"/>
    <p:sldLayoutId id="2147484330" r:id="rId7"/>
    <p:sldLayoutId id="2147484331" r:id="rId8"/>
    <p:sldLayoutId id="2147484332" r:id="rId9"/>
    <p:sldLayoutId id="2147484333" r:id="rId10"/>
    <p:sldLayoutId id="2147484334" r:id="rId11"/>
  </p:sldLayoutIdLst>
  <p:txStyles>
    <p:titleStyle>
      <a:lvl1pPr algn="ctr" defTabSz="4023360" rtl="0" eaLnBrk="1" latinLnBrk="0" hangingPunct="1">
        <a:lnSpc>
          <a:spcPct val="90000"/>
        </a:lnSpc>
        <a:spcBef>
          <a:spcPct val="0"/>
        </a:spcBef>
        <a:buNone/>
        <a:defRPr sz="11440" kern="1200" cap="all" spc="88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1005840" indent="-1005840" algn="l" defTabSz="4023360" rtl="0" eaLnBrk="1" latinLnBrk="0" hangingPunct="1">
        <a:lnSpc>
          <a:spcPct val="100000"/>
        </a:lnSpc>
        <a:spcBef>
          <a:spcPts val="4400"/>
        </a:spcBef>
        <a:buClr>
          <a:schemeClr val="accent2"/>
        </a:buClr>
        <a:buFont typeface="Arial" panose="020B0604020202020204" pitchFamily="34" charset="0"/>
        <a:buChar char="•"/>
        <a:defRPr sz="792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2011680" indent="-1005840" algn="l" defTabSz="4023360" rtl="0" eaLnBrk="1" latinLnBrk="0" hangingPunct="1">
        <a:lnSpc>
          <a:spcPct val="100000"/>
        </a:lnSpc>
        <a:spcBef>
          <a:spcPts val="4400"/>
        </a:spcBef>
        <a:buClr>
          <a:schemeClr val="accent2"/>
        </a:buClr>
        <a:buFont typeface="Arial" panose="020B0604020202020204" pitchFamily="34" charset="0"/>
        <a:buChar char="•"/>
        <a:defRPr sz="704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3017520" indent="-1005840" algn="l" defTabSz="4023360" rtl="0" eaLnBrk="1" latinLnBrk="0" hangingPunct="1">
        <a:lnSpc>
          <a:spcPct val="100000"/>
        </a:lnSpc>
        <a:spcBef>
          <a:spcPts val="4400"/>
        </a:spcBef>
        <a:buClr>
          <a:schemeClr val="accent2"/>
        </a:buClr>
        <a:buFont typeface="Arial" panose="020B0604020202020204" pitchFamily="34" charset="0"/>
        <a:buChar char="•"/>
        <a:defRPr sz="704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4023360" indent="-1005840" algn="l" defTabSz="4023360" rtl="0" eaLnBrk="1" latinLnBrk="0" hangingPunct="1">
        <a:lnSpc>
          <a:spcPct val="100000"/>
        </a:lnSpc>
        <a:spcBef>
          <a:spcPts val="4400"/>
        </a:spcBef>
        <a:buClr>
          <a:schemeClr val="accent2"/>
        </a:buClr>
        <a:buFont typeface="Arial" panose="020B0604020202020204" pitchFamily="34" charset="0"/>
        <a:buChar char="•"/>
        <a:defRPr sz="704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5029200" indent="-1005840" algn="l" defTabSz="4023360" rtl="0" eaLnBrk="1" latinLnBrk="0" hangingPunct="1">
        <a:lnSpc>
          <a:spcPct val="100000"/>
        </a:lnSpc>
        <a:spcBef>
          <a:spcPts val="4400"/>
        </a:spcBef>
        <a:buClr>
          <a:schemeClr val="accent2"/>
        </a:buClr>
        <a:buFont typeface="Arial" panose="020B0604020202020204" pitchFamily="34" charset="0"/>
        <a:buChar char="•"/>
        <a:defRPr sz="704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5783580" indent="-1005840" algn="l" defTabSz="4023360" rtl="0" eaLnBrk="1" latinLnBrk="0" hangingPunct="1">
        <a:lnSpc>
          <a:spcPct val="100000"/>
        </a:lnSpc>
        <a:spcBef>
          <a:spcPts val="4400"/>
        </a:spcBef>
        <a:buClr>
          <a:schemeClr val="accent2"/>
        </a:buClr>
        <a:buFont typeface="Arial" panose="020B0604020202020204" pitchFamily="34" charset="0"/>
        <a:buChar char="•"/>
        <a:defRPr sz="7040" kern="1200">
          <a:solidFill>
            <a:schemeClr val="tx1"/>
          </a:solidFill>
          <a:latin typeface="+mn-lt"/>
          <a:ea typeface="+mn-ea"/>
          <a:cs typeface="+mn-cs"/>
        </a:defRPr>
      </a:lvl6pPr>
      <a:lvl7pPr marL="6537960" indent="-1005840" algn="l" defTabSz="4023360" rtl="0" eaLnBrk="1" latinLnBrk="0" hangingPunct="1">
        <a:lnSpc>
          <a:spcPct val="100000"/>
        </a:lnSpc>
        <a:spcBef>
          <a:spcPts val="4400"/>
        </a:spcBef>
        <a:buClr>
          <a:schemeClr val="accent2"/>
        </a:buClr>
        <a:buFont typeface="Arial" panose="020B0604020202020204" pitchFamily="34" charset="0"/>
        <a:buChar char="•"/>
        <a:defRPr sz="7040" kern="1200">
          <a:solidFill>
            <a:schemeClr val="tx1"/>
          </a:solidFill>
          <a:latin typeface="+mn-lt"/>
          <a:ea typeface="+mn-ea"/>
          <a:cs typeface="+mn-cs"/>
        </a:defRPr>
      </a:lvl7pPr>
      <a:lvl8pPr marL="7292340" indent="-1005840" algn="l" defTabSz="4023360" rtl="0" eaLnBrk="1" latinLnBrk="0" hangingPunct="1">
        <a:lnSpc>
          <a:spcPct val="100000"/>
        </a:lnSpc>
        <a:spcBef>
          <a:spcPts val="4400"/>
        </a:spcBef>
        <a:buClr>
          <a:schemeClr val="accent2"/>
        </a:buClr>
        <a:buFont typeface="Arial" panose="020B0604020202020204" pitchFamily="34" charset="0"/>
        <a:buChar char="•"/>
        <a:defRPr sz="704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8046720" indent="-1005840" algn="l" defTabSz="4023360" rtl="0" eaLnBrk="1" latinLnBrk="0" hangingPunct="1">
        <a:lnSpc>
          <a:spcPct val="100000"/>
        </a:lnSpc>
        <a:spcBef>
          <a:spcPts val="4400"/>
        </a:spcBef>
        <a:buClr>
          <a:schemeClr val="accent2"/>
        </a:buClr>
        <a:buFont typeface="Arial" panose="020B0604020202020204" pitchFamily="34" charset="0"/>
        <a:buChar char="•"/>
        <a:defRPr sz="704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1pPr>
      <a:lvl2pPr marL="201168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3pPr>
      <a:lvl4pPr marL="603504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4pPr>
      <a:lvl5pPr marL="804672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5pPr>
      <a:lvl6pPr marL="1005840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6pPr>
      <a:lvl7pPr marL="1207008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7pPr>
      <a:lvl8pPr marL="1408176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8pPr>
      <a:lvl9pPr marL="1609344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787957" y="359620"/>
            <a:ext cx="19938601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7600" b="1" cap="all" dirty="0">
                <a:solidFill>
                  <a:srgbClr val="000000"/>
                </a:solidFill>
                <a:latin typeface="Trebuchet MS" panose="020B0603020202020204"/>
              </a:rPr>
              <a:t>TITLE OF Your Presentation</a:t>
            </a:r>
          </a:p>
          <a:p>
            <a:pPr lvl="0"/>
            <a:endParaRPr lang="en-US" sz="3600" dirty="0">
              <a:solidFill>
                <a:srgbClr val="000000"/>
              </a:solidFill>
              <a:latin typeface="Trebuchet MS" panose="020B0603020202020204"/>
            </a:endParaRPr>
          </a:p>
          <a:p>
            <a:pPr lvl="0"/>
            <a:r>
              <a:rPr lang="en-US" sz="6000" dirty="0">
                <a:solidFill>
                  <a:srgbClr val="000000"/>
                </a:solidFill>
                <a:latin typeface="Trebuchet MS" panose="020B0603020202020204"/>
              </a:rPr>
              <a:t>Presenter Name(s)</a:t>
            </a:r>
          </a:p>
          <a:p>
            <a:pPr lvl="0"/>
            <a:endParaRPr lang="en-US" sz="5400" i="1" dirty="0">
              <a:solidFill>
                <a:srgbClr val="000000"/>
              </a:solidFill>
              <a:latin typeface="Aparajita" panose="020B0604020202020204" pitchFamily="34" charset="0"/>
              <a:cs typeface="Aparajita" panose="020B0604020202020204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1458518" y="12292418"/>
            <a:ext cx="13258800" cy="3095655"/>
            <a:chOff x="1894112" y="7603400"/>
            <a:chExt cx="10972800" cy="4502768"/>
          </a:xfrm>
        </p:grpSpPr>
        <p:sp>
          <p:nvSpPr>
            <p:cNvPr id="12" name="TextBox 11"/>
            <p:cNvSpPr txBox="1"/>
            <p:nvPr/>
          </p:nvSpPr>
          <p:spPr>
            <a:xfrm>
              <a:off x="1894112" y="10091631"/>
              <a:ext cx="10972800" cy="20145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2800" dirty="0"/>
                <a:t>Provide a BRIEF description of pathological condition Y. If helpful, you may insert and refer to images placed within the poster. Be sure to cite your sources and include them under “references” 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894112" y="7603400"/>
              <a:ext cx="10972800" cy="255174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5400" b="1" dirty="0">
                  <a:solidFill>
                    <a:schemeClr val="accent5">
                      <a:lumMod val="25000"/>
                    </a:schemeClr>
                  </a:solidFill>
                </a:rPr>
                <a:t>PATHOPHYSIOLOGY of [Insert Condition Here]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1458518" y="19368781"/>
            <a:ext cx="13258800" cy="3187991"/>
            <a:chOff x="1894112" y="20476892"/>
            <a:chExt cx="12344400" cy="1277606"/>
          </a:xfrm>
        </p:grpSpPr>
        <p:sp>
          <p:nvSpPr>
            <p:cNvPr id="15" name="TextBox 14"/>
            <p:cNvSpPr txBox="1"/>
            <p:nvPr/>
          </p:nvSpPr>
          <p:spPr>
            <a:xfrm>
              <a:off x="1894112" y="21199452"/>
              <a:ext cx="12344400" cy="5550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just" eaLnBrk="0" hangingPunct="0">
                <a:spcBef>
                  <a:spcPct val="20000"/>
                </a:spcBef>
                <a:defRPr/>
              </a:pPr>
              <a:r>
                <a:rPr lang="en-US" sz="2800" dirty="0"/>
                <a:t>Provide information about the intervention, such as how it is used, how it acts on the pathological condition, and any other strictly informational facts about the intervention itself.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894112" y="20476892"/>
              <a:ext cx="12344400" cy="3700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5400" b="1" dirty="0">
                  <a:solidFill>
                    <a:schemeClr val="accent5">
                      <a:lumMod val="25000"/>
                    </a:schemeClr>
                  </a:solidFill>
                </a:rPr>
                <a:t>DESCRIPTION OF THE INTERVENTION</a:t>
              </a: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15702029" y="1344500"/>
            <a:ext cx="13258800" cy="2342300"/>
            <a:chOff x="15773399" y="7848314"/>
            <a:chExt cx="12344400" cy="1047651"/>
          </a:xfrm>
        </p:grpSpPr>
        <p:sp>
          <p:nvSpPr>
            <p:cNvPr id="13" name="TextBox 12"/>
            <p:cNvSpPr txBox="1"/>
            <p:nvPr/>
          </p:nvSpPr>
          <p:spPr>
            <a:xfrm>
              <a:off x="15773399" y="8469217"/>
              <a:ext cx="12344400" cy="4267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2800" dirty="0"/>
                <a:t>Provide succinct summaries of evidence that supports and refutes the efficacy of this intervention for the treatment of the pathological condition.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5773399" y="7848314"/>
              <a:ext cx="12344400" cy="4129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 b="1" dirty="0">
                  <a:solidFill>
                    <a:schemeClr val="accent5">
                      <a:lumMod val="25000"/>
                    </a:schemeClr>
                  </a:solidFill>
                </a:rPr>
                <a:t>EVIDENCE OF INTERVENTION EFFICACY</a:t>
              </a: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15702029" y="10286502"/>
            <a:ext cx="13263956" cy="1830600"/>
            <a:chOff x="29647886" y="7205523"/>
            <a:chExt cx="12349200" cy="2662691"/>
          </a:xfrm>
        </p:grpSpPr>
        <p:sp>
          <p:nvSpPr>
            <p:cNvPr id="14" name="TextBox 13"/>
            <p:cNvSpPr txBox="1"/>
            <p:nvPr/>
          </p:nvSpPr>
          <p:spPr>
            <a:xfrm>
              <a:off x="29652686" y="8480422"/>
              <a:ext cx="12344400" cy="13877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2800" dirty="0"/>
                <a:t>Based upon the evidence you’ve gathered, what is your recommendation? Provide a justification.</a:t>
              </a:r>
              <a:endParaRPr lang="en-US" sz="2400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9647886" y="7205523"/>
              <a:ext cx="12344400" cy="133003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5400" b="1" dirty="0">
                  <a:solidFill>
                    <a:schemeClr val="accent5">
                      <a:lumMod val="25000"/>
                    </a:schemeClr>
                  </a:solidFill>
                </a:rPr>
                <a:t>CLINICAL IMPLICATIONS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30424829" y="16002494"/>
            <a:ext cx="10404725" cy="1660142"/>
            <a:chOff x="28643662" y="5675510"/>
            <a:chExt cx="13375473" cy="1660142"/>
          </a:xfrm>
        </p:grpSpPr>
        <p:grpSp>
          <p:nvGrpSpPr>
            <p:cNvPr id="23" name="Group 22"/>
            <p:cNvGrpSpPr/>
            <p:nvPr/>
          </p:nvGrpSpPr>
          <p:grpSpPr>
            <a:xfrm>
              <a:off x="28643662" y="5675510"/>
              <a:ext cx="13375473" cy="1287236"/>
              <a:chOff x="29652686" y="7111714"/>
              <a:chExt cx="12453027" cy="1872343"/>
            </a:xfrm>
          </p:grpSpPr>
          <p:sp>
            <p:nvSpPr>
              <p:cNvPr id="24" name="TextBox 23"/>
              <p:cNvSpPr txBox="1"/>
              <p:nvPr/>
            </p:nvSpPr>
            <p:spPr>
              <a:xfrm>
                <a:off x="29652686" y="8480422"/>
                <a:ext cx="12344400" cy="5036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14325" indent="-314325" algn="just">
                  <a:buFont typeface="+mj-lt"/>
                  <a:buAutoNum type="arabicPeriod"/>
                </a:pPr>
                <a:endParaRPr lang="en-US" sz="1650" dirty="0"/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29652686" y="7111714"/>
                <a:ext cx="12453027" cy="13300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400" b="1" dirty="0"/>
                  <a:t>REFERENCES</a:t>
                </a:r>
              </a:p>
            </p:txBody>
          </p:sp>
        </p:grpSp>
        <p:sp>
          <p:nvSpPr>
            <p:cNvPr id="28" name="TextBox 27"/>
            <p:cNvSpPr txBox="1"/>
            <p:nvPr/>
          </p:nvSpPr>
          <p:spPr>
            <a:xfrm>
              <a:off x="28643663" y="6750877"/>
              <a:ext cx="132588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Insert references here.</a:t>
              </a: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30424829" y="1806170"/>
            <a:ext cx="10404725" cy="424731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457200"/>
            <a:r>
              <a:rPr lang="en-US" sz="5400" dirty="0">
                <a:solidFill>
                  <a:schemeClr val="bg1"/>
                </a:solidFill>
              </a:rPr>
              <a:t>Add relevant figures, images, etc. here (be sure to credit sources), or shift sections over to this column, if you need more space for content.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95BC681-6C42-4FF7-81E8-7D33C17CFC71}"/>
              </a:ext>
            </a:extLst>
          </p:cNvPr>
          <p:cNvSpPr/>
          <p:nvPr/>
        </p:nvSpPr>
        <p:spPr>
          <a:xfrm>
            <a:off x="34707275" y="23788484"/>
            <a:ext cx="7654245" cy="4865360"/>
          </a:xfrm>
          <a:prstGeom prst="rect">
            <a:avLst/>
          </a:prstGeom>
          <a:solidFill>
            <a:srgbClr val="FFFF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BDFCAE0-26E1-3242-8225-0862865CA32A}"/>
              </a:ext>
            </a:extLst>
          </p:cNvPr>
          <p:cNvSpPr txBox="1"/>
          <p:nvPr/>
        </p:nvSpPr>
        <p:spPr>
          <a:xfrm>
            <a:off x="32085597" y="25344001"/>
            <a:ext cx="1160367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/>
              <a:t>Insert logo of your </a:t>
            </a:r>
          </a:p>
          <a:p>
            <a:pPr algn="ctr"/>
            <a:r>
              <a:rPr lang="en-US" sz="5400" dirty="0"/>
              <a:t>facility  if desired</a:t>
            </a:r>
          </a:p>
        </p:txBody>
      </p:sp>
    </p:spTree>
    <p:extLst>
      <p:ext uri="{BB962C8B-B14F-4D97-AF65-F5344CB8AC3E}">
        <p14:creationId xmlns:p14="http://schemas.microsoft.com/office/powerpoint/2010/main" val="95814969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8.0&quot;&gt;&lt;object type=&quot;1&quot; unique_id=&quot;10001&quot;&gt;&lt;object type=&quot;8&quot; unique_id=&quot;10022&quot;&gt;&lt;/object&gt;&lt;object type=&quot;2&quot; unique_id=&quot;10023&quot;&gt;&lt;object type=&quot;3&quot; unique_id=&quot;10024&quot;&gt;&lt;property id=&quot;20148&quot; value=&quot;5&quot;/&gt;&lt;property id=&quot;20300&quot; value=&quot;Slide 1&quot;/&gt;&lt;property id=&quot;20307&quot; value=&quot;256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Parcel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{FC3186DE-6CE3-6B45-B41F-198DC839B663}tf10001120</Template>
  <TotalTime>697</TotalTime>
  <Words>177</Words>
  <Application>Microsoft Macintosh PowerPoint</Application>
  <PresentationFormat>Custom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Aparajita</vt:lpstr>
      <vt:lpstr>Arial</vt:lpstr>
      <vt:lpstr>Gill Sans MT</vt:lpstr>
      <vt:lpstr>Trebuchet MS</vt:lpstr>
      <vt:lpstr>Parcel</vt:lpstr>
      <vt:lpstr>PowerPoint Presentation</vt:lpstr>
    </vt:vector>
  </TitlesOfParts>
  <Company>USD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Berg, Patti J</dc:creator>
  <cp:lastModifiedBy>Gregg, Alysa Nichole</cp:lastModifiedBy>
  <cp:revision>88</cp:revision>
  <cp:lastPrinted>2017-07-31T16:48:31Z</cp:lastPrinted>
  <dcterms:created xsi:type="dcterms:W3CDTF">2017-07-28T18:41:18Z</dcterms:created>
  <dcterms:modified xsi:type="dcterms:W3CDTF">2021-06-15T23:14:48Z</dcterms:modified>
</cp:coreProperties>
</file>