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6" r:id="rId2"/>
  </p:sldIdLst>
  <p:sldSz cx="42794238" cy="30175200"/>
  <p:notesSz cx="6881813" cy="92964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E0000"/>
    <a:srgbClr val="860000"/>
    <a:srgbClr val="74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6D5CED-CC37-4A90-8A4C-6C6D8DA24E19}" v="4" dt="2020-06-15T23:45:06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26" d="100"/>
          <a:sy n="26" d="100"/>
        </p:scale>
        <p:origin x="1256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1482" y="3339389"/>
            <a:ext cx="35305246" cy="15691104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5200" spc="-22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1207" y="19604732"/>
            <a:ext cx="35305246" cy="50292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0560" cap="all" spc="880" baseline="0">
                <a:solidFill>
                  <a:schemeClr val="tx2"/>
                </a:solidFill>
                <a:latin typeface="+mj-lt"/>
              </a:defRPr>
            </a:lvl1pPr>
            <a:lvl2pPr marL="2011680" indent="0" algn="ctr">
              <a:buNone/>
              <a:defRPr sz="10560"/>
            </a:lvl2pPr>
            <a:lvl3pPr marL="4023360" indent="0" algn="ctr">
              <a:buNone/>
              <a:defRPr sz="10560"/>
            </a:lvl3pPr>
            <a:lvl4pPr marL="6035040" indent="0" algn="ctr">
              <a:buNone/>
              <a:defRPr sz="8800"/>
            </a:lvl4pPr>
            <a:lvl5pPr marL="8046720" indent="0" algn="ctr">
              <a:buNone/>
              <a:defRPr sz="8800"/>
            </a:lvl5pPr>
            <a:lvl6pPr marL="10058400" indent="0" algn="ctr">
              <a:buNone/>
              <a:defRPr sz="8800"/>
            </a:lvl6pPr>
            <a:lvl7pPr marL="12070080" indent="0" algn="ctr">
              <a:buNone/>
              <a:defRPr sz="8800"/>
            </a:lvl7pPr>
            <a:lvl8pPr marL="14081760" indent="0" algn="ctr">
              <a:buNone/>
              <a:defRPr sz="8800"/>
            </a:lvl8pPr>
            <a:lvl9pPr marL="16093440" indent="0" algn="ctr">
              <a:buNone/>
              <a:defRPr sz="8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238913" y="19110960"/>
            <a:ext cx="3466333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39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482" y="3339389"/>
            <a:ext cx="35305246" cy="15691104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35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482" y="19593763"/>
            <a:ext cx="35305246" cy="50292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0560" cap="all" spc="880" baseline="0">
                <a:solidFill>
                  <a:schemeClr val="tx2"/>
                </a:solidFill>
                <a:latin typeface="+mj-lt"/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238913" y="19110960"/>
            <a:ext cx="3466333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81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51482" y="1261060"/>
            <a:ext cx="35305246" cy="6383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1482" y="8121230"/>
            <a:ext cx="17331666" cy="1770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25062" y="8121240"/>
            <a:ext cx="17331666" cy="17702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7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51482" y="1261060"/>
            <a:ext cx="35305246" cy="63833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482" y="8122629"/>
            <a:ext cx="17331666" cy="323964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8800" b="0" cap="all" baseline="0">
                <a:solidFill>
                  <a:schemeClr val="tx2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1482" y="11362270"/>
            <a:ext cx="17331666" cy="14461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25062" y="8122629"/>
            <a:ext cx="17331666" cy="323964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8800" b="0" cap="all" baseline="0">
                <a:solidFill>
                  <a:schemeClr val="tx2"/>
                </a:solidFill>
              </a:defRPr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25062" y="11362270"/>
            <a:ext cx="17331666" cy="14461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9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7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2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" y="0"/>
            <a:ext cx="14218381" cy="3017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180753" y="0"/>
            <a:ext cx="224670" cy="3017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784" y="2615180"/>
            <a:ext cx="11233487" cy="10058400"/>
          </a:xfrm>
        </p:spPr>
        <p:txBody>
          <a:bodyPr anchor="b">
            <a:normAutofit/>
          </a:bodyPr>
          <a:lstStyle>
            <a:lvl1pPr>
              <a:defRPr sz="1584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4032" y="3218688"/>
            <a:ext cx="23444133" cy="23134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4784" y="12874752"/>
            <a:ext cx="11233487" cy="1486814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6600">
                <a:solidFill>
                  <a:srgbClr val="FFFFFF"/>
                </a:solidFill>
              </a:defRPr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33961" y="28423061"/>
            <a:ext cx="9191041" cy="1606550"/>
          </a:xfrm>
        </p:spPr>
        <p:txBody>
          <a:bodyPr/>
          <a:lstStyle>
            <a:lvl1pPr algn="l">
              <a:defRPr/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850231" y="28423061"/>
            <a:ext cx="16315303" cy="160655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2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" y="21793200"/>
            <a:ext cx="42783095" cy="838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58" y="21626335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481" y="22329648"/>
            <a:ext cx="35519218" cy="3621024"/>
          </a:xfrm>
        </p:spPr>
        <p:txBody>
          <a:bodyPr tIns="0" bIns="0" anchor="b">
            <a:noAutofit/>
          </a:bodyPr>
          <a:lstStyle>
            <a:lvl1pPr>
              <a:defRPr sz="1584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" y="0"/>
            <a:ext cx="42794187" cy="21626334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14080">
                <a:solidFill>
                  <a:schemeClr val="bg1"/>
                </a:solidFill>
              </a:defRPr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1477" y="25990906"/>
            <a:ext cx="35519218" cy="2615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2640"/>
              </a:spcAft>
              <a:buNone/>
              <a:defRPr sz="6600">
                <a:solidFill>
                  <a:srgbClr val="FFFFFF"/>
                </a:solidFill>
              </a:defRPr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0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1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150" y="28163520"/>
            <a:ext cx="42783095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58" y="27870991"/>
            <a:ext cx="42783095" cy="281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24629" y="1825030"/>
            <a:ext cx="9227508" cy="253326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106" y="1825028"/>
            <a:ext cx="27147595" cy="2533264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5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28163520"/>
            <a:ext cx="42794243" cy="2011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" y="27870988"/>
            <a:ext cx="42794243" cy="2903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51482" y="1261060"/>
            <a:ext cx="35305246" cy="6383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1479" y="8121230"/>
            <a:ext cx="35305251" cy="177027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51488" y="28423061"/>
            <a:ext cx="8677735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rgbClr val="FFFFFF"/>
                </a:solidFill>
              </a:defRPr>
            </a:lvl1pPr>
          </a:lstStyle>
          <a:p>
            <a:fld id="{80924979-9654-4395-8903-B95442F6C152}" type="datetimeFigureOut">
              <a:rPr lang="en-US" smtClean="0"/>
              <a:t>6/15/21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609" y="28423061"/>
            <a:ext cx="16928168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50871" y="28423061"/>
            <a:ext cx="4605243" cy="1606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20">
                <a:solidFill>
                  <a:srgbClr val="FFFFFF"/>
                </a:solidFill>
              </a:defRPr>
            </a:lvl1pPr>
          </a:lstStyle>
          <a:p>
            <a:fld id="{AAA93D73-70DE-4D63-BD89-1F116023E81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189328" y="7646518"/>
            <a:ext cx="3498429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0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4023360" rtl="0" eaLnBrk="1" latinLnBrk="0" hangingPunct="1">
        <a:lnSpc>
          <a:spcPct val="85000"/>
        </a:lnSpc>
        <a:spcBef>
          <a:spcPct val="0"/>
        </a:spcBef>
        <a:buNone/>
        <a:defRPr sz="21120" kern="1200" spc="-2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402336" indent="-402336" algn="l" defTabSz="4023360" rtl="0" eaLnBrk="1" latinLnBrk="0" hangingPunct="1">
        <a:lnSpc>
          <a:spcPct val="90000"/>
        </a:lnSpc>
        <a:spcBef>
          <a:spcPts val="5280"/>
        </a:spcBef>
        <a:spcAft>
          <a:spcPts val="88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8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689811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7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494483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299155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103827" indent="-804672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84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572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660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7480000" indent="-1005840" algn="l" defTabSz="4023360" rtl="0" eaLnBrk="1" latinLnBrk="0" hangingPunct="1">
        <a:lnSpc>
          <a:spcPct val="90000"/>
        </a:lnSpc>
        <a:spcBef>
          <a:spcPts val="880"/>
        </a:spcBef>
        <a:spcAft>
          <a:spcPts val="1760"/>
        </a:spcAft>
        <a:buClr>
          <a:schemeClr val="accent1"/>
        </a:buClr>
        <a:buFont typeface="Calibri" pitchFamily="34" charset="0"/>
        <a:buChar char="◦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A3660C-8484-4398-8005-FEF1BC8227B3}"/>
              </a:ext>
            </a:extLst>
          </p:cNvPr>
          <p:cNvSpPr/>
          <p:nvPr/>
        </p:nvSpPr>
        <p:spPr>
          <a:xfrm>
            <a:off x="-495300" y="0"/>
            <a:ext cx="43738800" cy="8663135"/>
          </a:xfrm>
          <a:prstGeom prst="rect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458518" y="9218845"/>
            <a:ext cx="13258800" cy="2316716"/>
            <a:chOff x="1894112" y="7603400"/>
            <a:chExt cx="10972800" cy="3369767"/>
          </a:xfrm>
        </p:grpSpPr>
        <p:sp>
          <p:nvSpPr>
            <p:cNvPr id="12" name="TextBox 11"/>
            <p:cNvSpPr txBox="1"/>
            <p:nvPr/>
          </p:nvSpPr>
          <p:spPr>
            <a:xfrm>
              <a:off x="1894112" y="8958630"/>
              <a:ext cx="10972800" cy="2014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a BRIEF description of pathological condition Y. If helpful, you may insert and refer to images placed within the poster. Be sure to cite your sources and include them under “references”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4112" y="7603400"/>
              <a:ext cx="10972800" cy="1343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PATHOPHYSIOLOGY of [Insert Condition Here]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58518" y="17289784"/>
            <a:ext cx="13258800" cy="2243410"/>
            <a:chOff x="1894112" y="20814726"/>
            <a:chExt cx="12344400" cy="899060"/>
          </a:xfrm>
        </p:grpSpPr>
        <p:sp>
          <p:nvSpPr>
            <p:cNvPr id="15" name="TextBox 14"/>
            <p:cNvSpPr txBox="1"/>
            <p:nvPr/>
          </p:nvSpPr>
          <p:spPr>
            <a:xfrm>
              <a:off x="1894112" y="21158740"/>
              <a:ext cx="12344400" cy="555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eaLnBrk="0" hangingPunct="0">
                <a:spcBef>
                  <a:spcPct val="20000"/>
                </a:spcBef>
                <a:defRPr/>
              </a:pPr>
              <a:r>
                <a:rPr lang="en-US" sz="2800" dirty="0"/>
                <a:t>Provide information about the intervention, such as how it is used, how it acts on the pathological condition, and any other strictly informational facts about the intervention itself.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94112" y="20814726"/>
              <a:ext cx="12344400" cy="3700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DESCRIPTION OF THE INTERVENTION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5702029" y="9218883"/>
            <a:ext cx="13258800" cy="1776341"/>
            <a:chOff x="15773399" y="8071155"/>
            <a:chExt cx="12344400" cy="794511"/>
          </a:xfrm>
        </p:grpSpPr>
        <p:sp>
          <p:nvSpPr>
            <p:cNvPr id="13" name="TextBox 12"/>
            <p:cNvSpPr txBox="1"/>
            <p:nvPr/>
          </p:nvSpPr>
          <p:spPr>
            <a:xfrm>
              <a:off x="15773399" y="8438919"/>
              <a:ext cx="12344400" cy="426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Provide succinct summaries of evidence that supports and refutes the efficacy of this intervention for the treatment of the pathological condition.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73399" y="8071155"/>
              <a:ext cx="12344400" cy="412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EVIDENCE OF INTERVENTION EFFICACY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5702029" y="20211703"/>
            <a:ext cx="13263956" cy="1830600"/>
            <a:chOff x="29647886" y="7205523"/>
            <a:chExt cx="12349200" cy="2662691"/>
          </a:xfrm>
        </p:grpSpPr>
        <p:sp>
          <p:nvSpPr>
            <p:cNvPr id="14" name="TextBox 13"/>
            <p:cNvSpPr txBox="1"/>
            <p:nvPr/>
          </p:nvSpPr>
          <p:spPr>
            <a:xfrm>
              <a:off x="29652686" y="8480422"/>
              <a:ext cx="12344400" cy="138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/>
                <a:t>Based upon the evidence you’ve gathered, what is your recommendation? Provide a justification.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647886" y="7205523"/>
              <a:ext cx="12344400" cy="1330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accent5">
                      <a:lumMod val="25000"/>
                    </a:schemeClr>
                  </a:solidFill>
                </a:rPr>
                <a:t>CLINICAL IMPLICATIONS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24828" y="9218845"/>
            <a:ext cx="10404725" cy="1660142"/>
            <a:chOff x="28643662" y="5675510"/>
            <a:chExt cx="13375473" cy="166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28643662" y="5675510"/>
              <a:ext cx="13375473" cy="1287236"/>
              <a:chOff x="29652686" y="7111714"/>
              <a:chExt cx="12453027" cy="187234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9652686" y="8480422"/>
                <a:ext cx="12344400" cy="5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4325" indent="-314325" algn="just">
                  <a:buFont typeface="+mj-lt"/>
                  <a:buAutoNum type="arabicPeriod"/>
                </a:pPr>
                <a:endParaRPr lang="en-US" sz="165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652686" y="7111714"/>
                <a:ext cx="12453027" cy="1330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/>
                  <a:t>REFERENCES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8643663" y="6750877"/>
              <a:ext cx="1325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Insert references here.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424829" y="21291919"/>
            <a:ext cx="10404725" cy="42473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/>
            <a:r>
              <a:rPr lang="en-US" sz="5400" dirty="0">
                <a:solidFill>
                  <a:schemeClr val="bg1"/>
                </a:solidFill>
              </a:rPr>
              <a:t>Add relevant figures, images, etc. here (be sure to credit sources), or shift sections over to this column, if you need more space for content.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B4CC61-208C-4A03-A90C-A19FC66D8802}"/>
              </a:ext>
            </a:extLst>
          </p:cNvPr>
          <p:cNvSpPr/>
          <p:nvPr/>
        </p:nvSpPr>
        <p:spPr>
          <a:xfrm>
            <a:off x="-495300" y="609600"/>
            <a:ext cx="43738800" cy="57164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54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281603" y="1412148"/>
            <a:ext cx="34213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0" b="1" cap="all" dirty="0">
                <a:solidFill>
                  <a:schemeClr val="bg1"/>
                </a:solidFill>
              </a:rPr>
              <a:t>TITLE OF Your Presentation</a:t>
            </a:r>
          </a:p>
          <a:p>
            <a:endParaRPr lang="en-US" sz="7600" b="1" cap="all" dirty="0">
              <a:solidFill>
                <a:schemeClr val="bg1"/>
              </a:solidFill>
            </a:endParaRPr>
          </a:p>
          <a:p>
            <a:r>
              <a:rPr lang="en-US" sz="6000" dirty="0">
                <a:solidFill>
                  <a:schemeClr val="bg1"/>
                </a:solidFill>
              </a:rPr>
              <a:t>Presenter Name(s)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0CC2BA-4556-F24E-A02C-422F11837ED9}"/>
              </a:ext>
            </a:extLst>
          </p:cNvPr>
          <p:cNvSpPr txBox="1"/>
          <p:nvPr/>
        </p:nvSpPr>
        <p:spPr>
          <a:xfrm>
            <a:off x="-1747203" y="1710296"/>
            <a:ext cx="11603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Insert logo of your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facility  if desired</a:t>
            </a:r>
          </a:p>
        </p:txBody>
      </p:sp>
    </p:spTree>
    <p:extLst>
      <p:ext uri="{BB962C8B-B14F-4D97-AF65-F5344CB8AC3E}">
        <p14:creationId xmlns:p14="http://schemas.microsoft.com/office/powerpoint/2010/main" val="958149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22&quot;&gt;&lt;/object&gt;&lt;object type=&quot;2&quot; unique_id=&quot;10023&quot;&gt;&lt;object type=&quot;3&quot; unique_id=&quot;1002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710</TotalTime>
  <Words>177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Retrospect</vt:lpstr>
      <vt:lpstr>PowerPoint Presentation</vt:lpstr>
    </vt:vector>
  </TitlesOfParts>
  <Company>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Berg, Patti J</dc:creator>
  <cp:lastModifiedBy>Gregg, Alysa Nichole</cp:lastModifiedBy>
  <cp:revision>86</cp:revision>
  <cp:lastPrinted>2017-07-31T16:48:31Z</cp:lastPrinted>
  <dcterms:created xsi:type="dcterms:W3CDTF">2017-07-28T18:41:18Z</dcterms:created>
  <dcterms:modified xsi:type="dcterms:W3CDTF">2021-06-15T23:16:13Z</dcterms:modified>
</cp:coreProperties>
</file>