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sldIdLst>
    <p:sldId id="256" r:id="rId2"/>
  </p:sldIdLst>
  <p:sldSz cx="42794238" cy="30175200"/>
  <p:notesSz cx="6881813" cy="92964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E0000"/>
    <a:srgbClr val="860000"/>
    <a:srgbClr val="74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F545B4-4EBC-4511-A870-97E5C9CB1EFD}" v="7" dt="2020-06-15T23:48:29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23" d="100"/>
          <a:sy n="23" d="100"/>
        </p:scale>
        <p:origin x="1632" y="3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418" y="2622484"/>
            <a:ext cx="35149429" cy="14141521"/>
          </a:xfrm>
        </p:spPr>
        <p:txBody>
          <a:bodyPr anchor="b">
            <a:normAutofit/>
          </a:bodyPr>
          <a:lstStyle>
            <a:lvl1pPr algn="ctr">
              <a:defRPr sz="176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34418" y="17099280"/>
            <a:ext cx="35149429" cy="9764075"/>
          </a:xfrm>
        </p:spPr>
        <p:txBody>
          <a:bodyPr anchor="t">
            <a:normAutofit/>
          </a:bodyPr>
          <a:lstStyle>
            <a:lvl1pPr marL="0" indent="0" algn="ctr">
              <a:buNone/>
              <a:defRPr sz="792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35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0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7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2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4418" y="14391073"/>
            <a:ext cx="35149429" cy="8022542"/>
          </a:xfrm>
        </p:spPr>
        <p:txBody>
          <a:bodyPr anchor="b">
            <a:normAutofit/>
          </a:bodyPr>
          <a:lstStyle>
            <a:lvl1pPr algn="r">
              <a:defRPr sz="1232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4418" y="22456764"/>
            <a:ext cx="35149429" cy="4392300"/>
          </a:xfrm>
        </p:spPr>
        <p:txBody>
          <a:bodyPr anchor="t">
            <a:normAutofit/>
          </a:bodyPr>
          <a:lstStyle>
            <a:lvl1pPr marL="0" indent="0" algn="r">
              <a:buNone/>
              <a:defRPr sz="792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1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29895" y="9067954"/>
            <a:ext cx="17246270" cy="17737856"/>
          </a:xfrm>
        </p:spPr>
        <p:txBody>
          <a:bodyPr>
            <a:normAutofit/>
          </a:bodyPr>
          <a:lstStyle>
            <a:lvl1pPr>
              <a:defRPr sz="7040"/>
            </a:lvl1pPr>
            <a:lvl2pPr>
              <a:defRPr sz="6160"/>
            </a:lvl2pPr>
            <a:lvl3pPr>
              <a:defRPr sz="5280"/>
            </a:lvl3pPr>
            <a:lvl4pPr>
              <a:defRPr sz="4840"/>
            </a:lvl4pPr>
            <a:lvl5pPr>
              <a:defRPr sz="4840"/>
            </a:lvl5pPr>
            <a:lvl6pPr>
              <a:defRPr sz="4840"/>
            </a:lvl6pPr>
            <a:lvl7pPr>
              <a:defRPr sz="4840"/>
            </a:lvl7pPr>
            <a:lvl8pPr>
              <a:defRPr sz="4840"/>
            </a:lvl8pPr>
            <a:lvl9pPr>
              <a:defRPr sz="4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18078" y="9067951"/>
            <a:ext cx="17265767" cy="17737852"/>
          </a:xfrm>
        </p:spPr>
        <p:txBody>
          <a:bodyPr>
            <a:normAutofit/>
          </a:bodyPr>
          <a:lstStyle>
            <a:lvl1pPr>
              <a:defRPr sz="7040"/>
            </a:lvl1pPr>
            <a:lvl2pPr>
              <a:defRPr sz="6160"/>
            </a:lvl2pPr>
            <a:lvl3pPr>
              <a:defRPr sz="5280"/>
            </a:lvl3pPr>
            <a:lvl4pPr>
              <a:defRPr sz="4840"/>
            </a:lvl4pPr>
            <a:lvl5pPr>
              <a:defRPr sz="4840"/>
            </a:lvl5pPr>
            <a:lvl6pPr>
              <a:defRPr sz="4840"/>
            </a:lvl6pPr>
            <a:lvl7pPr>
              <a:defRPr sz="4840"/>
            </a:lvl7pPr>
            <a:lvl8pPr>
              <a:defRPr sz="4840"/>
            </a:lvl8pPr>
            <a:lvl9pPr>
              <a:defRPr sz="4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51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7553" y="9067951"/>
            <a:ext cx="15898607" cy="3227822"/>
          </a:xfrm>
        </p:spPr>
        <p:txBody>
          <a:bodyPr anchor="b">
            <a:noAutofit/>
          </a:bodyPr>
          <a:lstStyle>
            <a:lvl1pPr marL="0" indent="0">
              <a:buNone/>
              <a:defRPr sz="9680" b="0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9895" y="12258521"/>
            <a:ext cx="17246270" cy="14590545"/>
          </a:xfrm>
        </p:spPr>
        <p:txBody>
          <a:bodyPr anchor="t">
            <a:normAutofit/>
          </a:bodyPr>
          <a:lstStyle>
            <a:lvl1pPr>
              <a:defRPr sz="7040"/>
            </a:lvl1pPr>
            <a:lvl2pPr>
              <a:defRPr sz="6160"/>
            </a:lvl2pPr>
            <a:lvl3pPr>
              <a:defRPr sz="5280"/>
            </a:lvl3pPr>
            <a:lvl4pPr>
              <a:defRPr sz="4840"/>
            </a:lvl4pPr>
            <a:lvl5pPr>
              <a:defRPr sz="4840"/>
            </a:lvl5pPr>
            <a:lvl6pPr>
              <a:defRPr sz="4840"/>
            </a:lvl6pPr>
            <a:lvl7pPr>
              <a:defRPr sz="4840"/>
            </a:lvl7pPr>
            <a:lvl8pPr>
              <a:defRPr sz="4840"/>
            </a:lvl8pPr>
            <a:lvl9pPr>
              <a:defRPr sz="4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979673" y="9067953"/>
            <a:ext cx="16004175" cy="3190568"/>
          </a:xfrm>
        </p:spPr>
        <p:txBody>
          <a:bodyPr anchor="b">
            <a:noAutofit/>
          </a:bodyPr>
          <a:lstStyle>
            <a:lvl1pPr marL="0" indent="0">
              <a:buNone/>
              <a:defRPr sz="9680" b="0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4653" y="12258521"/>
            <a:ext cx="17323242" cy="14590545"/>
          </a:xfrm>
        </p:spPr>
        <p:txBody>
          <a:bodyPr anchor="t">
            <a:normAutofit/>
          </a:bodyPr>
          <a:lstStyle>
            <a:lvl1pPr>
              <a:defRPr sz="7040"/>
            </a:lvl1pPr>
            <a:lvl2pPr>
              <a:defRPr sz="6160"/>
            </a:lvl2pPr>
            <a:lvl3pPr>
              <a:defRPr sz="5280"/>
            </a:lvl3pPr>
            <a:lvl4pPr>
              <a:defRPr sz="4840"/>
            </a:lvl4pPr>
            <a:lvl5pPr>
              <a:defRPr sz="4840"/>
            </a:lvl5pPr>
            <a:lvl6pPr>
              <a:defRPr sz="4840"/>
            </a:lvl6pPr>
            <a:lvl7pPr>
              <a:defRPr sz="4840"/>
            </a:lvl7pPr>
            <a:lvl8pPr>
              <a:defRPr sz="4840"/>
            </a:lvl8pPr>
            <a:lvl9pPr>
              <a:defRPr sz="4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52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4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2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895" y="7721683"/>
            <a:ext cx="12774263" cy="6035040"/>
          </a:xfrm>
        </p:spPr>
        <p:txBody>
          <a:bodyPr anchor="b">
            <a:normAutofit/>
          </a:bodyPr>
          <a:lstStyle>
            <a:lvl1pPr algn="l">
              <a:defRPr sz="96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19179" y="2622482"/>
            <a:ext cx="21064668" cy="24226580"/>
          </a:xfrm>
        </p:spPr>
        <p:txBody>
          <a:bodyPr anchor="ctr">
            <a:normAutofit/>
          </a:bodyPr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5280"/>
            </a:lvl4pPr>
            <a:lvl5pPr>
              <a:defRPr sz="4840"/>
            </a:lvl5pPr>
            <a:lvl6pPr>
              <a:defRPr sz="4840"/>
            </a:lvl6pPr>
            <a:lvl7pPr>
              <a:defRPr sz="4840"/>
            </a:lvl7pPr>
            <a:lvl8pPr>
              <a:defRPr sz="4840"/>
            </a:lvl8pPr>
            <a:lvl9pPr>
              <a:defRPr sz="4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29895" y="13756723"/>
            <a:ext cx="12774263" cy="8046720"/>
          </a:xfrm>
        </p:spPr>
        <p:txBody>
          <a:bodyPr>
            <a:normAutofit/>
          </a:bodyPr>
          <a:lstStyle>
            <a:lvl1pPr marL="0" indent="0">
              <a:buNone/>
              <a:defRPr sz="704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895" y="8352384"/>
            <a:ext cx="20703552" cy="6035040"/>
          </a:xfrm>
        </p:spPr>
        <p:txBody>
          <a:bodyPr anchor="b">
            <a:normAutofit/>
          </a:bodyPr>
          <a:lstStyle>
            <a:lvl1pPr algn="l">
              <a:defRPr sz="1056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12460" y="-80467"/>
            <a:ext cx="11700377" cy="30376368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040"/>
            </a:lvl1pPr>
            <a:lvl2pPr marL="2011680" indent="0">
              <a:buNone/>
              <a:defRPr sz="7040"/>
            </a:lvl2pPr>
            <a:lvl3pPr marL="4023360" indent="0">
              <a:buNone/>
              <a:defRPr sz="7040"/>
            </a:lvl3pPr>
            <a:lvl4pPr marL="6035040" indent="0">
              <a:buNone/>
              <a:defRPr sz="7040"/>
            </a:lvl4pPr>
            <a:lvl5pPr marL="8046720" indent="0">
              <a:buNone/>
              <a:defRPr sz="7040"/>
            </a:lvl5pPr>
            <a:lvl6pPr marL="10058400" indent="0">
              <a:buNone/>
              <a:defRPr sz="7040"/>
            </a:lvl6pPr>
            <a:lvl7pPr marL="12070080" indent="0">
              <a:buNone/>
              <a:defRPr sz="7040"/>
            </a:lvl7pPr>
            <a:lvl8pPr marL="14081760" indent="0">
              <a:buNone/>
              <a:defRPr sz="7040"/>
            </a:lvl8pPr>
            <a:lvl9pPr marL="16093440" indent="0">
              <a:buNone/>
              <a:defRPr sz="7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25079" y="14387424"/>
            <a:ext cx="20703552" cy="8046720"/>
          </a:xfrm>
        </p:spPr>
        <p:txBody>
          <a:bodyPr>
            <a:normAutofit/>
          </a:bodyPr>
          <a:lstStyle>
            <a:lvl1pPr marL="0" indent="0">
              <a:buNone/>
              <a:defRPr sz="704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170835" y="27197916"/>
            <a:ext cx="3362614" cy="1606550"/>
          </a:xfrm>
        </p:spPr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29897" y="27197916"/>
            <a:ext cx="17340933" cy="160655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553825" y="27197914"/>
            <a:ext cx="1428281" cy="1448700"/>
          </a:xfrm>
        </p:spPr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5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4762" y="19260936"/>
            <a:ext cx="34693131" cy="3993022"/>
          </a:xfrm>
        </p:spPr>
        <p:txBody>
          <a:bodyPr anchor="b">
            <a:normAutofit/>
          </a:bodyPr>
          <a:lstStyle>
            <a:lvl1pPr algn="l">
              <a:defRPr sz="8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94767" y="4383227"/>
            <a:ext cx="34170932" cy="131169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040"/>
            </a:lvl1pPr>
            <a:lvl2pPr marL="2011680" indent="0">
              <a:buNone/>
              <a:defRPr sz="7040"/>
            </a:lvl2pPr>
            <a:lvl3pPr marL="4023360" indent="0">
              <a:buNone/>
              <a:defRPr sz="7040"/>
            </a:lvl3pPr>
            <a:lvl4pPr marL="6035040" indent="0">
              <a:buNone/>
              <a:defRPr sz="7040"/>
            </a:lvl4pPr>
            <a:lvl5pPr marL="8046720" indent="0">
              <a:buNone/>
              <a:defRPr sz="7040"/>
            </a:lvl5pPr>
            <a:lvl6pPr marL="10058400" indent="0">
              <a:buNone/>
              <a:defRPr sz="7040"/>
            </a:lvl6pPr>
            <a:lvl7pPr marL="12070080" indent="0">
              <a:buNone/>
              <a:defRPr sz="7040"/>
            </a:lvl7pPr>
            <a:lvl8pPr marL="14081760" indent="0">
              <a:buNone/>
              <a:defRPr sz="7040"/>
            </a:lvl8pPr>
            <a:lvl9pPr marL="16093440" indent="0">
              <a:buNone/>
              <a:defRPr sz="7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94762" y="23253956"/>
            <a:ext cx="34693131" cy="3595108"/>
          </a:xfrm>
        </p:spPr>
        <p:txBody>
          <a:bodyPr>
            <a:normAutofit/>
          </a:bodyPr>
          <a:lstStyle>
            <a:lvl1pPr marL="0" indent="0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94765" y="27197916"/>
            <a:ext cx="24978647" cy="160655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6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892" y="2622479"/>
            <a:ext cx="35153960" cy="13806241"/>
          </a:xfrm>
        </p:spPr>
        <p:txBody>
          <a:bodyPr anchor="ctr">
            <a:normAutofit/>
          </a:bodyPr>
          <a:lstStyle>
            <a:lvl1pPr algn="l">
              <a:defRPr sz="1232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892" y="19110960"/>
            <a:ext cx="35153960" cy="7738104"/>
          </a:xfrm>
        </p:spPr>
        <p:txBody>
          <a:bodyPr anchor="ctr">
            <a:normAutofit/>
          </a:bodyPr>
          <a:lstStyle>
            <a:lvl1pPr marL="0" indent="0" algn="l">
              <a:buNone/>
              <a:defRPr sz="792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31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732291" y="3785215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352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19964" y="13138061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52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7569" y="2622481"/>
            <a:ext cx="32639101" cy="13393948"/>
          </a:xfrm>
        </p:spPr>
        <p:txBody>
          <a:bodyPr anchor="ctr">
            <a:normAutofit/>
          </a:bodyPr>
          <a:lstStyle>
            <a:lvl1pPr algn="l">
              <a:defRPr sz="1232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880164" y="16062666"/>
            <a:ext cx="31033910" cy="16764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160"/>
            </a:lvl1pPr>
            <a:lvl2pPr marL="2011680" indent="0">
              <a:buFontTx/>
              <a:buNone/>
              <a:defRPr/>
            </a:lvl2pPr>
            <a:lvl3pPr marL="4023360" indent="0">
              <a:buFontTx/>
              <a:buNone/>
              <a:defRPr/>
            </a:lvl3pPr>
            <a:lvl4pPr marL="6035040" indent="0">
              <a:buFontTx/>
              <a:buNone/>
              <a:defRPr/>
            </a:lvl4pPr>
            <a:lvl5pPr marL="804672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895" y="20421306"/>
            <a:ext cx="35153955" cy="637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792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66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892" y="15855690"/>
            <a:ext cx="35158003" cy="6462720"/>
          </a:xfrm>
        </p:spPr>
        <p:txBody>
          <a:bodyPr anchor="b">
            <a:normAutofit/>
          </a:bodyPr>
          <a:lstStyle>
            <a:lvl1pPr algn="l">
              <a:defRPr sz="1232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2381" y="22318410"/>
            <a:ext cx="35158008" cy="4530654"/>
          </a:xfrm>
        </p:spPr>
        <p:txBody>
          <a:bodyPr anchor="t">
            <a:normAutofit/>
          </a:bodyPr>
          <a:lstStyle>
            <a:lvl1pPr marL="0" indent="0" algn="l">
              <a:buNone/>
              <a:defRPr sz="792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48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32291" y="3316945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352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14039" y="12669791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52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7569" y="2622481"/>
            <a:ext cx="32639101" cy="12515224"/>
          </a:xfrm>
        </p:spPr>
        <p:txBody>
          <a:bodyPr anchor="ctr">
            <a:normAutofit/>
          </a:bodyPr>
          <a:lstStyle>
            <a:lvl1pPr algn="l">
              <a:defRPr sz="1232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29892" y="17099280"/>
            <a:ext cx="35158003" cy="463611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892" y="21735393"/>
            <a:ext cx="35158003" cy="5113671"/>
          </a:xfrm>
        </p:spPr>
        <p:txBody>
          <a:bodyPr anchor="t">
            <a:normAutofit/>
          </a:bodyPr>
          <a:lstStyle>
            <a:lvl1pPr marL="0" indent="0" algn="l">
              <a:buNone/>
              <a:defRPr sz="704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201168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50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890" y="2622482"/>
            <a:ext cx="35153955" cy="1212984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32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29890" y="16204943"/>
            <a:ext cx="35153955" cy="461684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056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893" y="20821786"/>
            <a:ext cx="35153950" cy="6027278"/>
          </a:xfrm>
        </p:spPr>
        <p:txBody>
          <a:bodyPr anchor="t">
            <a:normAutofit/>
          </a:bodyPr>
          <a:lstStyle>
            <a:lvl1pPr marL="0" indent="0" algn="l">
              <a:buNone/>
              <a:defRPr sz="704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201168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2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29895" y="2622479"/>
            <a:ext cx="35153955" cy="57749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78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62221" y="2622479"/>
            <a:ext cx="8321626" cy="242265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9895" y="2622479"/>
            <a:ext cx="26321157" cy="242265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6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29895" y="2622479"/>
            <a:ext cx="35153955" cy="5774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897" y="9067951"/>
            <a:ext cx="35153950" cy="17781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662221" y="27184346"/>
            <a:ext cx="6025376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2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29895" y="27184346"/>
            <a:ext cx="26321157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2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052783" y="27184346"/>
            <a:ext cx="1935115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2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099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</p:sldLayoutIdLst>
  <p:txStyles>
    <p:titleStyle>
      <a:lvl1pPr algn="l" defTabSz="2011680" rtl="0" eaLnBrk="1" latinLnBrk="0" hangingPunct="1">
        <a:spcBef>
          <a:spcPct val="0"/>
        </a:spcBef>
        <a:buNone/>
        <a:defRPr sz="1232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257300" indent="-125730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792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3268980" indent="-125730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704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5280660" indent="-125730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616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6789420" indent="-75438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616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8801100" indent="-75438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528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11064240" indent="-100584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484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13075920" indent="-100584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484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15087600" indent="-100584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30000"/>
        <a:buFont typeface="Arial"/>
        <a:buChar char="•"/>
        <a:defRPr sz="484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17099280" indent="-1005840" algn="l" defTabSz="2011680" rtl="0" eaLnBrk="1" latinLnBrk="0" hangingPunct="1">
        <a:spcBef>
          <a:spcPct val="20000"/>
        </a:spcBef>
        <a:spcAft>
          <a:spcPts val="2640"/>
        </a:spcAft>
        <a:buClr>
          <a:schemeClr val="tx1"/>
        </a:buClr>
        <a:buSzPct val="100000"/>
        <a:buFont typeface="Arial"/>
        <a:buChar char="•"/>
        <a:defRPr sz="484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ghtScreen trans="69000" gridSize="8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A3660C-8484-4398-8005-FEF1BC8227B3}"/>
              </a:ext>
            </a:extLst>
          </p:cNvPr>
          <p:cNvSpPr/>
          <p:nvPr/>
        </p:nvSpPr>
        <p:spPr>
          <a:xfrm>
            <a:off x="-495300" y="0"/>
            <a:ext cx="13373100" cy="312801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3792200" y="842341"/>
            <a:ext cx="13258800" cy="3045848"/>
            <a:chOff x="1894112" y="7603400"/>
            <a:chExt cx="10972800" cy="4430321"/>
          </a:xfrm>
        </p:grpSpPr>
        <p:sp>
          <p:nvSpPr>
            <p:cNvPr id="12" name="TextBox 11"/>
            <p:cNvSpPr txBox="1"/>
            <p:nvPr/>
          </p:nvSpPr>
          <p:spPr>
            <a:xfrm>
              <a:off x="1894112" y="10019184"/>
              <a:ext cx="10972800" cy="201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>
                  <a:solidFill>
                    <a:schemeClr val="bg1"/>
                  </a:solidFill>
                </a:rPr>
                <a:t>Provide a BRIEF description of pathological condition Y. If helpful, you may insert and refer to images placed within the poster. Be sure to cite your sources and include them under “references”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4112" y="7603400"/>
              <a:ext cx="10972800" cy="25517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PATHOPHYSIOLOGY of [Insert Condition Here]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3792200" y="10182276"/>
            <a:ext cx="13258800" cy="2249363"/>
            <a:chOff x="1894112" y="20814726"/>
            <a:chExt cx="12344400" cy="901446"/>
          </a:xfrm>
        </p:grpSpPr>
        <p:sp>
          <p:nvSpPr>
            <p:cNvPr id="15" name="TextBox 14"/>
            <p:cNvSpPr txBox="1"/>
            <p:nvPr/>
          </p:nvSpPr>
          <p:spPr>
            <a:xfrm>
              <a:off x="1894112" y="21161126"/>
              <a:ext cx="12344400" cy="555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eaLnBrk="0" hangingPunct="0">
                <a:spcBef>
                  <a:spcPct val="20000"/>
                </a:spcBef>
                <a:defRPr/>
              </a:pPr>
              <a:r>
                <a:rPr lang="en-US" sz="2800" dirty="0">
                  <a:solidFill>
                    <a:schemeClr val="bg1"/>
                  </a:solidFill>
                </a:rPr>
                <a:t>Provide information about the intervention, such as how it is used, how it acts on the pathological condition, and any other strictly informational facts about the intervention itself.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94112" y="20814726"/>
              <a:ext cx="12344400" cy="3700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DESCRIPTION OF THE INTERVENTION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3792200" y="21561611"/>
            <a:ext cx="13258800" cy="1810213"/>
            <a:chOff x="15773399" y="8071155"/>
            <a:chExt cx="12344400" cy="809661"/>
          </a:xfrm>
        </p:grpSpPr>
        <p:sp>
          <p:nvSpPr>
            <p:cNvPr id="13" name="TextBox 12"/>
            <p:cNvSpPr txBox="1"/>
            <p:nvPr/>
          </p:nvSpPr>
          <p:spPr>
            <a:xfrm>
              <a:off x="15773399" y="8454069"/>
              <a:ext cx="12344400" cy="426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>
                  <a:solidFill>
                    <a:schemeClr val="bg1"/>
                  </a:solidFill>
                </a:rPr>
                <a:t>Provide succinct summaries of evidence that supports and refutes the efficacy of this intervention for the treatment of the pathological condition.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73399" y="8071155"/>
              <a:ext cx="12344400" cy="41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EVIDENCE of INTERVENTION EFFICACY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8375469" y="10182251"/>
            <a:ext cx="13263956" cy="1830600"/>
            <a:chOff x="29647886" y="7205523"/>
            <a:chExt cx="12349200" cy="2662691"/>
          </a:xfrm>
        </p:grpSpPr>
        <p:sp>
          <p:nvSpPr>
            <p:cNvPr id="14" name="TextBox 13"/>
            <p:cNvSpPr txBox="1"/>
            <p:nvPr/>
          </p:nvSpPr>
          <p:spPr>
            <a:xfrm>
              <a:off x="29652686" y="84804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>
                  <a:solidFill>
                    <a:schemeClr val="bg1"/>
                  </a:solidFill>
                </a:rPr>
                <a:t>Based upon the evidence you’ve gathered, what is your recommendation? Provide a justification.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647886" y="7205523"/>
              <a:ext cx="12344400" cy="1330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CLINICAL IMPLICATIONS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8375469" y="21561570"/>
            <a:ext cx="13156076" cy="1660142"/>
            <a:chOff x="27674357" y="5675510"/>
            <a:chExt cx="14228106" cy="1660142"/>
          </a:xfrm>
        </p:grpSpPr>
        <p:grpSp>
          <p:nvGrpSpPr>
            <p:cNvPr id="23" name="Group 22"/>
            <p:cNvGrpSpPr/>
            <p:nvPr/>
          </p:nvGrpSpPr>
          <p:grpSpPr>
            <a:xfrm>
              <a:off x="27674357" y="5675510"/>
              <a:ext cx="14228104" cy="1287236"/>
              <a:chOff x="28750230" y="7111714"/>
              <a:chExt cx="13246856" cy="187234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9652686" y="8480422"/>
                <a:ext cx="12344400" cy="5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4325" indent="-314325" algn="just">
                  <a:buFont typeface="+mj-lt"/>
                  <a:buAutoNum type="arabicPeriod"/>
                </a:pPr>
                <a:endParaRPr lang="en-US" sz="165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8750230" y="7111714"/>
                <a:ext cx="12453027" cy="1330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solidFill>
                      <a:schemeClr val="bg1"/>
                    </a:solidFill>
                  </a:rPr>
                  <a:t>REFERENCES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8643663" y="6750877"/>
              <a:ext cx="1325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Insert references here.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8772241" y="754003"/>
            <a:ext cx="13258800" cy="3416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/>
            <a:r>
              <a:rPr lang="en-US" sz="5400" dirty="0"/>
              <a:t>Add relevant figures, images, etc. here (be sure to credit sources), or shift sections over to this column, if you need more space for content.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B4CC61-208C-4A03-A90C-A19FC66D8802}"/>
              </a:ext>
            </a:extLst>
          </p:cNvPr>
          <p:cNvSpPr/>
          <p:nvPr/>
        </p:nvSpPr>
        <p:spPr>
          <a:xfrm>
            <a:off x="11666890" y="-2036785"/>
            <a:ext cx="415222" cy="3331688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54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9657" y="4494872"/>
            <a:ext cx="960283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cap="all" dirty="0"/>
              <a:t>TITLE OF Your Presentation</a:t>
            </a:r>
          </a:p>
          <a:p>
            <a:endParaRPr lang="en-US" sz="8800" b="1" cap="all" dirty="0"/>
          </a:p>
          <a:p>
            <a:r>
              <a:rPr lang="en-US" sz="6000" dirty="0"/>
              <a:t>Presenter Name(s)</a:t>
            </a:r>
          </a:p>
          <a:p>
            <a:endParaRPr lang="en-US" sz="600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13CE973-3CD0-4633-BC02-FB09D240D33F}"/>
              </a:ext>
            </a:extLst>
          </p:cNvPr>
          <p:cNvCxnSpPr>
            <a:cxnSpLocks/>
          </p:cNvCxnSpPr>
          <p:nvPr/>
        </p:nvCxnSpPr>
        <p:spPr>
          <a:xfrm>
            <a:off x="116206" y="-3211247"/>
            <a:ext cx="0" cy="34747200"/>
          </a:xfrm>
          <a:prstGeom prst="line">
            <a:avLst/>
          </a:prstGeom>
          <a:ln w="3810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C529C7A-3656-B44C-B82C-D42A3126E6F8}"/>
              </a:ext>
            </a:extLst>
          </p:cNvPr>
          <p:cNvSpPr txBox="1"/>
          <p:nvPr/>
        </p:nvSpPr>
        <p:spPr>
          <a:xfrm>
            <a:off x="32859027" y="27097939"/>
            <a:ext cx="11603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Insert logo of your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facility  if desired</a:t>
            </a:r>
          </a:p>
        </p:txBody>
      </p:sp>
    </p:spTree>
    <p:extLst>
      <p:ext uri="{BB962C8B-B14F-4D97-AF65-F5344CB8AC3E}">
        <p14:creationId xmlns:p14="http://schemas.microsoft.com/office/powerpoint/2010/main" val="958149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2&quot;&gt;&lt;/object&gt;&lt;object type=&quot;2&quot; unique_id=&quot;10023&quot;&gt;&lt;object type=&quot;3&quot; unique_id=&quot;1002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726</TotalTime>
  <Words>177</Words>
  <Application>Microsoft Macintosh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Mesh</vt:lpstr>
      <vt:lpstr>PowerPoint Presentation</vt:lpstr>
    </vt:vector>
  </TitlesOfParts>
  <Company>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Berg, Patti J</dc:creator>
  <cp:lastModifiedBy>Gregg, Alysa Nichole</cp:lastModifiedBy>
  <cp:revision>86</cp:revision>
  <cp:lastPrinted>2017-07-31T16:48:31Z</cp:lastPrinted>
  <dcterms:created xsi:type="dcterms:W3CDTF">2017-07-28T18:41:18Z</dcterms:created>
  <dcterms:modified xsi:type="dcterms:W3CDTF">2021-06-15T23:17:34Z</dcterms:modified>
</cp:coreProperties>
</file>