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4" r:id="rId1"/>
  </p:sldMasterIdLst>
  <p:sldIdLst>
    <p:sldId id="256" r:id="rId2"/>
  </p:sldIdLst>
  <p:sldSz cx="42794238" cy="30175200"/>
  <p:notesSz cx="6881813" cy="92964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E0000"/>
    <a:srgbClr val="860000"/>
    <a:srgbClr val="74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22" d="100"/>
          <a:sy n="22" d="100"/>
        </p:scale>
        <p:origin x="181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794238" cy="301752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39626" y="-74505"/>
            <a:ext cx="40971524" cy="2838704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48572" y="19558002"/>
            <a:ext cx="39615067" cy="7549568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13401" y="2"/>
            <a:ext cx="27196782" cy="1415106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799200" y="937301"/>
            <a:ext cx="39689194" cy="25282435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2112643" y="2940687"/>
            <a:ext cx="35257154" cy="12172723"/>
          </a:xfrm>
        </p:spPr>
        <p:txBody>
          <a:bodyPr anchor="b">
            <a:normAutofit/>
          </a:bodyPr>
          <a:lstStyle>
            <a:lvl1pPr algn="r">
              <a:defRPr sz="31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2594901" y="15166054"/>
            <a:ext cx="35156702" cy="2421465"/>
          </a:xfrm>
        </p:spPr>
        <p:txBody>
          <a:bodyPr anchor="t">
            <a:noAutofit/>
          </a:bodyPr>
          <a:lstStyle>
            <a:lvl1pPr marL="0" indent="0" algn="r">
              <a:buNone/>
              <a:defRPr sz="10560">
                <a:solidFill>
                  <a:schemeClr val="bg1">
                    <a:lumMod val="50000"/>
                  </a:schemeClr>
                </a:solidFill>
              </a:defRPr>
            </a:lvl1pPr>
            <a:lvl2pPr marL="2011680" indent="0" algn="ctr">
              <a:buNone/>
              <a:defRPr sz="8800"/>
            </a:lvl2pPr>
            <a:lvl3pPr marL="4023360" indent="0" algn="ctr">
              <a:buNone/>
              <a:defRPr sz="7920"/>
            </a:lvl3pPr>
            <a:lvl4pPr marL="6035040" indent="0" algn="ctr">
              <a:buNone/>
              <a:defRPr sz="7040"/>
            </a:lvl4pPr>
            <a:lvl5pPr marL="8046720" indent="0" algn="ctr">
              <a:buNone/>
              <a:defRPr sz="7040"/>
            </a:lvl5pPr>
            <a:lvl6pPr marL="10058400" indent="0" algn="ctr">
              <a:buNone/>
              <a:defRPr sz="7040"/>
            </a:lvl6pPr>
            <a:lvl7pPr marL="12070080" indent="0" algn="ctr">
              <a:buNone/>
              <a:defRPr sz="7040"/>
            </a:lvl7pPr>
            <a:lvl8pPr marL="14081760" indent="0" algn="ctr">
              <a:buNone/>
              <a:defRPr sz="7040"/>
            </a:lvl8pPr>
            <a:lvl9pPr marL="16093440" indent="0" algn="ctr">
              <a:buNone/>
              <a:defRPr sz="7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17171380" y="20742665"/>
            <a:ext cx="21564383" cy="4146366"/>
          </a:xfrm>
        </p:spPr>
        <p:txBody>
          <a:bodyPr/>
          <a:lstStyle>
            <a:lvl1pPr algn="ctr">
              <a:defRPr sz="1848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6785" y="21800396"/>
            <a:ext cx="13979587" cy="4040788"/>
          </a:xfrm>
        </p:spPr>
        <p:txBody>
          <a:bodyPr vert="horz" lIns="91440" tIns="45720" rIns="91440" bIns="45720" rtlCol="0" anchor="ctr"/>
          <a:lstStyle>
            <a:lvl1pPr algn="r">
              <a:defRPr lang="en-US" sz="1848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34639362" y="16807771"/>
            <a:ext cx="3184249" cy="2193268"/>
          </a:xfrm>
        </p:spPr>
        <p:txBody>
          <a:bodyPr/>
          <a:lstStyle>
            <a:lvl1pPr>
              <a:defRPr sz="10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14610839" y="22251605"/>
            <a:ext cx="2412024" cy="2267698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8616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2407180" y="9078944"/>
            <a:ext cx="36485692" cy="14569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89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180" y="3017527"/>
            <a:ext cx="36485692" cy="14051343"/>
          </a:xfrm>
        </p:spPr>
        <p:txBody>
          <a:bodyPr anchor="b">
            <a:normAutofit/>
          </a:bodyPr>
          <a:lstStyle>
            <a:lvl1pPr algn="l">
              <a:defRPr sz="23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7180" y="16465975"/>
            <a:ext cx="36485692" cy="7214302"/>
          </a:xfrm>
        </p:spPr>
        <p:txBody>
          <a:bodyPr anchor="t">
            <a:normAutofit/>
          </a:bodyPr>
          <a:lstStyle>
            <a:lvl1pPr marL="0" indent="0" algn="l">
              <a:buNone/>
              <a:defRPr sz="8800">
                <a:solidFill>
                  <a:schemeClr val="bg1">
                    <a:lumMod val="50000"/>
                  </a:schemeClr>
                </a:solidFill>
              </a:defRPr>
            </a:lvl1pPr>
            <a:lvl2pPr marL="2011680" indent="0">
              <a:buNone/>
              <a:defRPr sz="880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407181" y="3017520"/>
            <a:ext cx="36493329" cy="5095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2407176" y="9078944"/>
            <a:ext cx="17861521" cy="1456923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21038994" y="9078944"/>
            <a:ext cx="17853883" cy="1456923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407180" y="3017520"/>
            <a:ext cx="36485692" cy="5095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1211" y="9078942"/>
            <a:ext cx="16807488" cy="299197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144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2407185" y="12591625"/>
            <a:ext cx="17861512" cy="1105654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67958" y="9078942"/>
            <a:ext cx="16832545" cy="299197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144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21038991" y="12591625"/>
            <a:ext cx="17861517" cy="1105654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6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6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1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4706" y="3017520"/>
            <a:ext cx="14485386" cy="8902309"/>
          </a:xfrm>
        </p:spPr>
        <p:txBody>
          <a:bodyPr anchor="b">
            <a:normAutofit/>
          </a:bodyPr>
          <a:lstStyle>
            <a:lvl1pPr algn="ctr">
              <a:defRPr sz="15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17712062" y="3017527"/>
            <a:ext cx="21180812" cy="206306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4704" y="11919836"/>
            <a:ext cx="14485391" cy="11728345"/>
          </a:xfrm>
        </p:spPr>
        <p:txBody>
          <a:bodyPr anchor="t">
            <a:normAutofit/>
          </a:bodyPr>
          <a:lstStyle>
            <a:lvl1pPr marL="0" indent="0" algn="ctr">
              <a:buNone/>
              <a:defRPr sz="792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22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181" y="3017520"/>
            <a:ext cx="20630398" cy="8902309"/>
          </a:xfrm>
        </p:spPr>
        <p:txBody>
          <a:bodyPr anchor="b">
            <a:normAutofit/>
          </a:bodyPr>
          <a:lstStyle>
            <a:lvl1pPr algn="ctr">
              <a:defRPr sz="15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091604" y="7"/>
            <a:ext cx="14801270" cy="22314745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4080"/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07183" y="11919836"/>
            <a:ext cx="20630394" cy="10394916"/>
          </a:xfrm>
        </p:spPr>
        <p:txBody>
          <a:bodyPr anchor="t">
            <a:normAutofit/>
          </a:bodyPr>
          <a:lstStyle>
            <a:lvl1pPr marL="0" indent="0" algn="ctr">
              <a:buNone/>
              <a:defRPr sz="792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6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178" y="18067865"/>
            <a:ext cx="36485696" cy="2590922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07183" y="3017522"/>
            <a:ext cx="36477993" cy="1405757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4080"/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07106" y="20692861"/>
            <a:ext cx="36485766" cy="3002877"/>
          </a:xfrm>
        </p:spPr>
        <p:txBody>
          <a:bodyPr anchor="t"/>
          <a:lstStyle>
            <a:lvl1pPr marL="0" indent="0" algn="l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0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183" y="3017527"/>
            <a:ext cx="36493400" cy="14057573"/>
          </a:xfrm>
        </p:spPr>
        <p:txBody>
          <a:bodyPr anchor="ctr">
            <a:normAutofit/>
          </a:bodyPr>
          <a:lstStyle>
            <a:lvl1pPr algn="ctr">
              <a:defRPr sz="21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07108" y="18067865"/>
            <a:ext cx="36485771" cy="56038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92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41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311" y="3017520"/>
            <a:ext cx="33433069" cy="12833498"/>
          </a:xfrm>
        </p:spPr>
        <p:txBody>
          <a:bodyPr anchor="ctr">
            <a:normAutofit/>
          </a:bodyPr>
          <a:lstStyle>
            <a:lvl1pPr algn="ctr">
              <a:defRPr sz="21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5441469" y="15884141"/>
            <a:ext cx="30424752" cy="1662179"/>
          </a:xfrm>
        </p:spPr>
        <p:txBody>
          <a:bodyPr anchor="t">
            <a:normAutofit/>
          </a:bodyPr>
          <a:lstStyle>
            <a:lvl1pPr marL="0" indent="0" algn="r">
              <a:buNone/>
              <a:defRPr sz="6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07181" y="18067870"/>
            <a:ext cx="36493329" cy="55803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92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92044" y="3906540"/>
            <a:ext cx="2139712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35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58923" y="12788521"/>
            <a:ext cx="2139712" cy="2573014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5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0838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180" y="7584964"/>
            <a:ext cx="36485692" cy="11052074"/>
          </a:xfrm>
        </p:spPr>
        <p:txBody>
          <a:bodyPr anchor="b">
            <a:normAutofit/>
          </a:bodyPr>
          <a:lstStyle>
            <a:lvl1pPr algn="l">
              <a:defRPr sz="21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07180" y="18688859"/>
            <a:ext cx="36485692" cy="5018834"/>
          </a:xfrm>
        </p:spPr>
        <p:txBody>
          <a:bodyPr anchor="t">
            <a:normAutofit/>
          </a:bodyPr>
          <a:lstStyle>
            <a:lvl1pPr marL="0" indent="0" algn="l">
              <a:buNone/>
              <a:defRPr sz="792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63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407180" y="3017527"/>
            <a:ext cx="36485692" cy="506864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407185" y="9078938"/>
            <a:ext cx="11618636" cy="253555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056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2407185" y="11614495"/>
            <a:ext cx="11618636" cy="12033683"/>
          </a:xfrm>
        </p:spPr>
        <p:txBody>
          <a:bodyPr anchor="t">
            <a:normAutofit/>
          </a:bodyPr>
          <a:lstStyle>
            <a:lvl1pPr marL="0" indent="0" algn="ctr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63636" y="9078938"/>
            <a:ext cx="11618636" cy="253555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056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4863631" y="11614495"/>
            <a:ext cx="11618636" cy="12033683"/>
          </a:xfrm>
        </p:spPr>
        <p:txBody>
          <a:bodyPr anchor="t">
            <a:normAutofit/>
          </a:bodyPr>
          <a:lstStyle>
            <a:lvl1pPr marL="0" indent="0" algn="ctr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7274236" y="9078938"/>
            <a:ext cx="11618636" cy="253555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056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7274236" y="11614495"/>
            <a:ext cx="11618636" cy="12033683"/>
          </a:xfrm>
        </p:spPr>
        <p:txBody>
          <a:bodyPr anchor="t">
            <a:normAutofit/>
          </a:bodyPr>
          <a:lstStyle>
            <a:lvl1pPr marL="0" indent="0" algn="ctr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07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407181" y="3017527"/>
            <a:ext cx="36493329" cy="506864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2428376" y="16777310"/>
            <a:ext cx="11618636" cy="253555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968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2407105" y="9078945"/>
            <a:ext cx="11618636" cy="6761590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7040"/>
            </a:lvl1pPr>
            <a:lvl2pPr marL="2011680" indent="0">
              <a:buNone/>
              <a:defRPr sz="7040"/>
            </a:lvl2pPr>
            <a:lvl3pPr marL="4023360" indent="0">
              <a:buNone/>
              <a:defRPr sz="7040"/>
            </a:lvl3pPr>
            <a:lvl4pPr marL="6035040" indent="0">
              <a:buNone/>
              <a:defRPr sz="7040"/>
            </a:lvl4pPr>
            <a:lvl5pPr marL="8046720" indent="0">
              <a:buNone/>
              <a:defRPr sz="7040"/>
            </a:lvl5pPr>
            <a:lvl6pPr marL="10058400" indent="0">
              <a:buNone/>
              <a:defRPr sz="7040"/>
            </a:lvl6pPr>
            <a:lvl7pPr marL="12070080" indent="0">
              <a:buNone/>
              <a:defRPr sz="7040"/>
            </a:lvl7pPr>
            <a:lvl8pPr marL="14081760" indent="0">
              <a:buNone/>
              <a:defRPr sz="7040"/>
            </a:lvl8pPr>
            <a:lvl9pPr marL="16093440" indent="0">
              <a:buNone/>
              <a:defRPr sz="7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2428376" y="19312869"/>
            <a:ext cx="11618636" cy="4335316"/>
          </a:xfrm>
        </p:spPr>
        <p:txBody>
          <a:bodyPr anchor="t">
            <a:normAutofit/>
          </a:bodyPr>
          <a:lstStyle>
            <a:lvl1pPr marL="0" indent="0" algn="ctr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73422" y="16777310"/>
            <a:ext cx="11618636" cy="253555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968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4868466" y="9078945"/>
            <a:ext cx="11618636" cy="6755043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7040"/>
            </a:lvl1pPr>
            <a:lvl2pPr marL="2011680" indent="0">
              <a:buNone/>
              <a:defRPr sz="7040"/>
            </a:lvl2pPr>
            <a:lvl3pPr marL="4023360" indent="0">
              <a:buNone/>
              <a:defRPr sz="7040"/>
            </a:lvl3pPr>
            <a:lvl4pPr marL="6035040" indent="0">
              <a:buNone/>
              <a:defRPr sz="7040"/>
            </a:lvl4pPr>
            <a:lvl5pPr marL="8046720" indent="0">
              <a:buNone/>
              <a:defRPr sz="7040"/>
            </a:lvl5pPr>
            <a:lvl6pPr marL="10058400" indent="0">
              <a:buNone/>
              <a:defRPr sz="7040"/>
            </a:lvl6pPr>
            <a:lvl7pPr marL="12070080" indent="0">
              <a:buNone/>
              <a:defRPr sz="7040"/>
            </a:lvl7pPr>
            <a:lvl8pPr marL="14081760" indent="0">
              <a:buNone/>
              <a:defRPr sz="7040"/>
            </a:lvl8pPr>
            <a:lvl9pPr marL="16093440" indent="0">
              <a:buNone/>
              <a:defRPr sz="7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4868463" y="19312858"/>
            <a:ext cx="11623592" cy="4335320"/>
          </a:xfrm>
        </p:spPr>
        <p:txBody>
          <a:bodyPr anchor="t">
            <a:normAutofit/>
          </a:bodyPr>
          <a:lstStyle>
            <a:lvl1pPr marL="0" indent="0" algn="ctr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7269196" y="16777310"/>
            <a:ext cx="11618636" cy="253555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9680" b="0">
                <a:solidFill>
                  <a:schemeClr val="accent1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7268756" y="9078934"/>
            <a:ext cx="11618636" cy="6763662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7040"/>
            </a:lvl1pPr>
            <a:lvl2pPr marL="2011680" indent="0">
              <a:buNone/>
              <a:defRPr sz="7040"/>
            </a:lvl2pPr>
            <a:lvl3pPr marL="4023360" indent="0">
              <a:buNone/>
              <a:defRPr sz="7040"/>
            </a:lvl3pPr>
            <a:lvl4pPr marL="6035040" indent="0">
              <a:buNone/>
              <a:defRPr sz="7040"/>
            </a:lvl4pPr>
            <a:lvl5pPr marL="8046720" indent="0">
              <a:buNone/>
              <a:defRPr sz="7040"/>
            </a:lvl5pPr>
            <a:lvl6pPr marL="10058400" indent="0">
              <a:buNone/>
              <a:defRPr sz="7040"/>
            </a:lvl6pPr>
            <a:lvl7pPr marL="12070080" indent="0">
              <a:buNone/>
              <a:defRPr sz="7040"/>
            </a:lvl7pPr>
            <a:lvl8pPr marL="14081760" indent="0">
              <a:buNone/>
              <a:defRPr sz="7040"/>
            </a:lvl8pPr>
            <a:lvl9pPr marL="16093440" indent="0">
              <a:buNone/>
              <a:defRPr sz="7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7268756" y="19312850"/>
            <a:ext cx="11618636" cy="4335329"/>
          </a:xfrm>
        </p:spPr>
        <p:txBody>
          <a:bodyPr anchor="t">
            <a:normAutofit/>
          </a:bodyPr>
          <a:lstStyle>
            <a:lvl1pPr marL="0" indent="0" algn="ctr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68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2407180" y="9078942"/>
            <a:ext cx="36485692" cy="1456923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33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43905" y="3017527"/>
            <a:ext cx="7948969" cy="20630654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2407183" y="3017527"/>
            <a:ext cx="27744758" cy="2063065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3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794238" cy="30175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89143" y="7"/>
            <a:ext cx="42139094" cy="29233956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07181" y="3017527"/>
            <a:ext cx="36493329" cy="5068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7181" y="9078944"/>
            <a:ext cx="36493329" cy="1456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16460" y="25332270"/>
            <a:ext cx="13284045" cy="2193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32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07183" y="25332270"/>
            <a:ext cx="19304156" cy="2193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32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067960" y="25332270"/>
            <a:ext cx="3184249" cy="2193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32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3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120000"/>
        </a:lnSpc>
        <a:spcBef>
          <a:spcPts val="44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8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792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704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61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61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61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61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61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120000"/>
        </a:lnSpc>
        <a:spcBef>
          <a:spcPts val="22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61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58518" y="1375157"/>
            <a:ext cx="132588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7600" b="1" cap="all" dirty="0">
                <a:solidFill>
                  <a:srgbClr val="000000"/>
                </a:solidFill>
                <a:latin typeface="Trebuchet MS" panose="020B0603020202020204"/>
              </a:rPr>
              <a:t>TITLE OF Your Presentation</a:t>
            </a:r>
          </a:p>
          <a:p>
            <a:pPr lvl="0"/>
            <a:endParaRPr lang="en-US" sz="3600" dirty="0">
              <a:solidFill>
                <a:srgbClr val="000000"/>
              </a:solidFill>
              <a:latin typeface="Trebuchet MS" panose="020B0603020202020204"/>
            </a:endParaRPr>
          </a:p>
          <a:p>
            <a:pPr lvl="0"/>
            <a:r>
              <a:rPr lang="en-US" sz="6000" dirty="0">
                <a:solidFill>
                  <a:srgbClr val="000000"/>
                </a:solidFill>
                <a:latin typeface="Trebuchet MS" panose="020B0603020202020204"/>
              </a:rPr>
              <a:t>Presenter Name(s)</a:t>
            </a:r>
          </a:p>
          <a:p>
            <a:pPr lvl="0"/>
            <a:endParaRPr lang="en-US" sz="5400" i="1" dirty="0">
              <a:solidFill>
                <a:srgbClr val="00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58518" y="12292418"/>
            <a:ext cx="13258800" cy="3095655"/>
            <a:chOff x="1894112" y="7603400"/>
            <a:chExt cx="10972800" cy="4502768"/>
          </a:xfrm>
        </p:grpSpPr>
        <p:sp>
          <p:nvSpPr>
            <p:cNvPr id="12" name="TextBox 11"/>
            <p:cNvSpPr txBox="1"/>
            <p:nvPr/>
          </p:nvSpPr>
          <p:spPr>
            <a:xfrm>
              <a:off x="1894112" y="10091631"/>
              <a:ext cx="10972800" cy="201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a BRIEF description of pathological condition Y. If helpful, you may insert and refer to images placed within the poster. Be sure to cite your sources and include them under “references”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4112" y="7603400"/>
              <a:ext cx="10972800" cy="2551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PATHOPHYSIOLOGY of [Insert Condition Here]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58518" y="19368781"/>
            <a:ext cx="13258800" cy="3187991"/>
            <a:chOff x="1894112" y="20476892"/>
            <a:chExt cx="12344400" cy="1277606"/>
          </a:xfrm>
        </p:grpSpPr>
        <p:sp>
          <p:nvSpPr>
            <p:cNvPr id="15" name="TextBox 14"/>
            <p:cNvSpPr txBox="1"/>
            <p:nvPr/>
          </p:nvSpPr>
          <p:spPr>
            <a:xfrm>
              <a:off x="1894112" y="21199452"/>
              <a:ext cx="12344400" cy="555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eaLnBrk="0" hangingPunct="0">
                <a:spcBef>
                  <a:spcPct val="20000"/>
                </a:spcBef>
                <a:defRPr/>
              </a:pPr>
              <a:r>
                <a:rPr lang="en-US" sz="2800" dirty="0"/>
                <a:t>Provide information about the intervention, such as how it is used, how it acts on the pathological condition, and any other strictly informational facts about the intervention itself.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94112" y="20476892"/>
              <a:ext cx="12344400" cy="3700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DESCRIPTION OF THE INTERVENTION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5702029" y="1344500"/>
            <a:ext cx="13258800" cy="2342300"/>
            <a:chOff x="15773399" y="7848314"/>
            <a:chExt cx="12344400" cy="1047651"/>
          </a:xfrm>
        </p:grpSpPr>
        <p:sp>
          <p:nvSpPr>
            <p:cNvPr id="13" name="TextBox 12"/>
            <p:cNvSpPr txBox="1"/>
            <p:nvPr/>
          </p:nvSpPr>
          <p:spPr>
            <a:xfrm>
              <a:off x="15773399" y="8469217"/>
              <a:ext cx="12344400" cy="426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succinct summaries </a:t>
              </a:r>
              <a:r>
                <a:rPr lang="en-US" sz="2800"/>
                <a:t>of evidence </a:t>
              </a:r>
              <a:r>
                <a:rPr lang="en-US" sz="2800" dirty="0"/>
                <a:t>that supports and refutes the efficacy of this intervention for the treatment of the pathological condition.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73399" y="7848314"/>
              <a:ext cx="12344400" cy="41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EVIDENCE OF INTERVENTION EFFICACY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5702029" y="10286502"/>
            <a:ext cx="13263956" cy="1830600"/>
            <a:chOff x="29647886" y="7205523"/>
            <a:chExt cx="12349200" cy="2662691"/>
          </a:xfrm>
        </p:grpSpPr>
        <p:sp>
          <p:nvSpPr>
            <p:cNvPr id="14" name="TextBox 13"/>
            <p:cNvSpPr txBox="1"/>
            <p:nvPr/>
          </p:nvSpPr>
          <p:spPr>
            <a:xfrm>
              <a:off x="29652686" y="84804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Based upon the evidence you’ve gathered, what is your recommendation? Provide a justification.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647886" y="7205523"/>
              <a:ext cx="12344400" cy="1330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CLINICAL IMPLICATIONS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24829" y="16002494"/>
            <a:ext cx="10404725" cy="1660142"/>
            <a:chOff x="28643662" y="5675510"/>
            <a:chExt cx="13375473" cy="1660142"/>
          </a:xfrm>
        </p:grpSpPr>
        <p:grpSp>
          <p:nvGrpSpPr>
            <p:cNvPr id="23" name="Group 22"/>
            <p:cNvGrpSpPr/>
            <p:nvPr/>
          </p:nvGrpSpPr>
          <p:grpSpPr>
            <a:xfrm>
              <a:off x="28643662" y="5675510"/>
              <a:ext cx="13375473" cy="1287236"/>
              <a:chOff x="29652686" y="7111714"/>
              <a:chExt cx="12453027" cy="187234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9652686" y="8480422"/>
                <a:ext cx="12344400" cy="5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4325" indent="-314325" algn="just">
                  <a:buFont typeface="+mj-lt"/>
                  <a:buAutoNum type="arabicPeriod"/>
                </a:pPr>
                <a:endParaRPr lang="en-US" sz="165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9652686" y="7111714"/>
                <a:ext cx="12453027" cy="1330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/>
                  <a:t>REFERENCES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8643663" y="6750877"/>
              <a:ext cx="1325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Insert references here.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424829" y="1806170"/>
            <a:ext cx="10404725" cy="42473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/>
            <a:r>
              <a:rPr lang="en-US" sz="5400" dirty="0">
                <a:solidFill>
                  <a:schemeClr val="bg1"/>
                </a:solidFill>
              </a:rPr>
              <a:t>Add relevant figures, images, etc. here (be sure to credit sources), or shift sections over to this column, if you need more space for content.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5BC681-6C42-4FF7-81E8-7D33C17CFC71}"/>
              </a:ext>
            </a:extLst>
          </p:cNvPr>
          <p:cNvSpPr/>
          <p:nvPr/>
        </p:nvSpPr>
        <p:spPr>
          <a:xfrm>
            <a:off x="34707275" y="23788484"/>
            <a:ext cx="7654245" cy="4865360"/>
          </a:xfrm>
          <a:prstGeom prst="rect">
            <a:avLst/>
          </a:prstGeom>
          <a:solidFill>
            <a:srgbClr val="FFFF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DFCAE0-26E1-3242-8225-0862865CA32A}"/>
              </a:ext>
            </a:extLst>
          </p:cNvPr>
          <p:cNvSpPr txBox="1"/>
          <p:nvPr/>
        </p:nvSpPr>
        <p:spPr>
          <a:xfrm>
            <a:off x="32085597" y="25344001"/>
            <a:ext cx="11603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Insert logo of your </a:t>
            </a:r>
          </a:p>
          <a:p>
            <a:pPr algn="ctr"/>
            <a:r>
              <a:rPr lang="en-US" sz="5400" dirty="0"/>
              <a:t>facility  if desired</a:t>
            </a:r>
          </a:p>
        </p:txBody>
      </p:sp>
    </p:spTree>
    <p:extLst>
      <p:ext uri="{BB962C8B-B14F-4D97-AF65-F5344CB8AC3E}">
        <p14:creationId xmlns:p14="http://schemas.microsoft.com/office/powerpoint/2010/main" val="958149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2&quot;&gt;&lt;/object&gt;&lt;object type=&quot;2&quot; unique_id=&quot;10023&quot;&gt;&lt;object type=&quot;3&quot; unique_id=&quot;1002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{BE0B5EBE-9A86-7C4B-8B35-9AD2A213E050}tf10001077</Template>
  <TotalTime>695</TotalTime>
  <Words>177</Words>
  <Application>Microsoft Macintosh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Aparajita</vt:lpstr>
      <vt:lpstr>Arial</vt:lpstr>
      <vt:lpstr>Impact</vt:lpstr>
      <vt:lpstr>Trebuchet MS</vt:lpstr>
      <vt:lpstr>Main Event</vt:lpstr>
      <vt:lpstr>PowerPoint Presentation</vt:lpstr>
    </vt:vector>
  </TitlesOfParts>
  <Company>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Berg, Patti J</dc:creator>
  <cp:lastModifiedBy>Gregg, Alysa Nichole</cp:lastModifiedBy>
  <cp:revision>87</cp:revision>
  <cp:lastPrinted>2017-07-31T16:48:31Z</cp:lastPrinted>
  <dcterms:created xsi:type="dcterms:W3CDTF">2017-07-28T18:41:18Z</dcterms:created>
  <dcterms:modified xsi:type="dcterms:W3CDTF">2021-06-15T23:12:18Z</dcterms:modified>
</cp:coreProperties>
</file>